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1pPr>
    <a:lvl2pPr marL="0" marR="0" indent="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2pPr>
    <a:lvl3pPr marL="0" marR="0" indent="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3pPr>
    <a:lvl4pPr marL="0" marR="0" indent="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4pPr>
    <a:lvl5pPr marL="0" marR="0" indent="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5pPr>
    <a:lvl6pPr marL="0" marR="0" indent="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6pPr>
    <a:lvl7pPr marL="0" marR="0" indent="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7pPr>
    <a:lvl8pPr marL="0" marR="0" indent="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8pPr>
    <a:lvl9pPr marL="0" marR="0" indent="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25400" cap="flat">
              <a:solidFill>
                <a:srgbClr val="5B5854"/>
              </a:solidFill>
              <a:custDash>
                <a:ds d="200000" sp="200000"/>
              </a:custDash>
              <a:miter lim="400000"/>
            </a:ln>
          </a:left>
          <a:right>
            <a:ln w="25400" cap="flat">
              <a:solidFill>
                <a:srgbClr val="5B5854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B5854"/>
              </a:solidFill>
              <a:prstDash val="solid"/>
              <a:miter lim="400000"/>
            </a:ln>
          </a:top>
          <a:bottom>
            <a:ln w="12700" cap="flat">
              <a:solidFill>
                <a:srgbClr val="5B5854"/>
              </a:solidFill>
              <a:prstDash val="solid"/>
              <a:miter lim="400000"/>
            </a:ln>
          </a:bottom>
          <a:insideH>
            <a:ln w="12700" cap="flat">
              <a:solidFill>
                <a:srgbClr val="5B5854"/>
              </a:solidFill>
              <a:prstDash val="solid"/>
              <a:miter lim="400000"/>
            </a:ln>
          </a:insideH>
          <a:insideV>
            <a:ln w="25400" cap="flat">
              <a:solidFill>
                <a:srgbClr val="5B5854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chemeClr val="accent2">
              <a:hueOff val="-1122706"/>
              <a:satOff val="6504"/>
              <a:lumOff val="15871"/>
              <a:alpha val="17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38100" cap="flat">
              <a:solidFill>
                <a:srgbClr val="5B5854"/>
              </a:solidFill>
              <a:prstDash val="solid"/>
              <a:miter lim="400000"/>
            </a:ln>
          </a:right>
          <a:top>
            <a:ln w="12700" cap="flat">
              <a:solidFill>
                <a:srgbClr val="5B5854"/>
              </a:solidFill>
              <a:prstDash val="solid"/>
              <a:miter lim="400000"/>
            </a:ln>
          </a:top>
          <a:bottom>
            <a:ln w="12700" cap="flat">
              <a:solidFill>
                <a:srgbClr val="5B5854"/>
              </a:solidFill>
              <a:prstDash val="solid"/>
              <a:miter lim="400000"/>
            </a:ln>
          </a:bottom>
          <a:insideH>
            <a:ln w="12700" cap="flat">
              <a:solidFill>
                <a:srgbClr val="5B5854"/>
              </a:solidFill>
              <a:prstDash val="solid"/>
              <a:miter lim="400000"/>
            </a:ln>
          </a:insideH>
          <a:insideV>
            <a:ln w="12700" cap="flat">
              <a:solidFill>
                <a:srgbClr val="5B5854"/>
              </a:solidFill>
              <a:prstDash val="solid"/>
              <a:miter lim="400000"/>
            </a:ln>
          </a:insideV>
        </a:tcBdr>
        <a:fill>
          <a:solidFill>
            <a:srgbClr val="809E35">
              <a:alpha val="10000"/>
            </a:srgbClr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5B5854"/>
              </a:solidFill>
              <a:prstDash val="solid"/>
              <a:miter lim="400000"/>
            </a:ln>
          </a:left>
          <a:right>
            <a:ln w="12700" cap="flat">
              <a:solidFill>
                <a:srgbClr val="5B5854"/>
              </a:solidFill>
              <a:prstDash val="solid"/>
              <a:miter lim="400000"/>
            </a:ln>
          </a:right>
          <a:top>
            <a:ln w="38100" cap="flat">
              <a:solidFill>
                <a:srgbClr val="5B585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5B5854"/>
              </a:solidFill>
              <a:prstDash val="solid"/>
              <a:miter lim="400000"/>
            </a:ln>
          </a:insideH>
          <a:insideV>
            <a:ln w="12700" cap="flat">
              <a:solidFill>
                <a:srgbClr val="5B5854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5B5854"/>
              </a:solidFill>
              <a:prstDash val="solid"/>
              <a:miter lim="400000"/>
            </a:ln>
          </a:left>
          <a:right>
            <a:ln w="12700" cap="flat">
              <a:solidFill>
                <a:srgbClr val="5B5854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38100" cap="flat">
              <a:solidFill>
                <a:srgbClr val="5B5854"/>
              </a:solidFill>
              <a:prstDash val="solid"/>
              <a:miter lim="400000"/>
            </a:ln>
          </a:bottom>
          <a:insideH>
            <a:ln w="12700" cap="flat">
              <a:solidFill>
                <a:srgbClr val="5B5854"/>
              </a:solidFill>
              <a:prstDash val="solid"/>
              <a:miter lim="400000"/>
            </a:ln>
          </a:insideH>
          <a:insideV>
            <a:ln w="12700" cap="flat">
              <a:solidFill>
                <a:srgbClr val="5B5854"/>
              </a:solidFill>
              <a:prstDash val="solid"/>
              <a:miter lim="400000"/>
            </a:ln>
          </a:insideV>
        </a:tcBdr>
        <a:fill>
          <a:solidFill>
            <a:srgbClr val="619E5C">
              <a:alpha val="15000"/>
            </a:srgb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12700" cap="flat">
              <a:solidFill>
                <a:srgbClr val="BDBBB3"/>
              </a:solidFill>
              <a:prstDash val="solid"/>
              <a:miter lim="400000"/>
            </a:ln>
          </a:left>
          <a:right>
            <a:ln w="12700" cap="flat">
              <a:solidFill>
                <a:srgbClr val="BDBBB3"/>
              </a:solidFill>
              <a:prstDash val="solid"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A5A59F"/>
              </a:solidFill>
              <a:prstDash val="solid"/>
              <a:miter lim="400000"/>
            </a:ln>
          </a:insideH>
          <a:insideV>
            <a:ln w="12700" cap="flat">
              <a:solidFill>
                <a:srgbClr val="BDBBB3"/>
              </a:solidFill>
              <a:prstDash val="solid"/>
              <a:miter lim="400000"/>
            </a:ln>
          </a:insideV>
        </a:tcBdr>
        <a:fill>
          <a:solidFill>
            <a:srgbClr val="E7E3D2"/>
          </a:solidFill>
        </a:fill>
      </a:tcStyle>
    </a:wholeTbl>
    <a:band2H>
      <a:tcTxStyle b="def" i="def"/>
      <a:tcStyle>
        <a:tcBdr/>
        <a:fill>
          <a:solidFill>
            <a:srgbClr val="F6F2E5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A5A59F"/>
              </a:solidFill>
              <a:prstDash val="solid"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A5A59F"/>
              </a:solidFill>
              <a:prstDash val="solid"/>
              <a:miter lim="400000"/>
            </a:ln>
          </a:insideH>
          <a:insideV>
            <a:ln w="12700" cap="flat">
              <a:solidFill>
                <a:srgbClr val="A5A59F"/>
              </a:solidFill>
              <a:prstDash val="solid"/>
              <a:miter lim="400000"/>
            </a:ln>
          </a:insideV>
        </a:tcBdr>
        <a:fill>
          <a:solidFill>
            <a:srgbClr val="D3CDB7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A5A59F"/>
              </a:solidFill>
              <a:prstDash val="solid"/>
              <a:miter lim="400000"/>
            </a:ln>
          </a:left>
          <a:right>
            <a:ln w="12700" cap="flat">
              <a:solidFill>
                <a:srgbClr val="A5A59F"/>
              </a:solidFill>
              <a:prstDash val="solid"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A5A59F"/>
              </a:solidFill>
              <a:prstDash val="solid"/>
              <a:miter lim="400000"/>
            </a:ln>
          </a:insideH>
          <a:insideV>
            <a:ln w="12700" cap="flat">
              <a:solidFill>
                <a:srgbClr val="A5A59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solidFill>
                <a:srgbClr val="8E755A"/>
              </a:solidFill>
              <a:prstDash val="solid"/>
              <a:miter lim="400000"/>
            </a:ln>
          </a:left>
          <a:right>
            <a:ln w="12700" cap="flat">
              <a:solidFill>
                <a:srgbClr val="8E755A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8E755A"/>
              </a:solidFill>
              <a:prstDash val="solid"/>
              <a:miter lim="400000"/>
            </a:ln>
          </a:insideH>
          <a:insideV>
            <a:ln w="12700" cap="flat">
              <a:solidFill>
                <a:srgbClr val="8E755A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EEE7283C-3CF3-47DC-8721-378D4A62B22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DBBB3"/>
              </a:solidFill>
              <a:prstDash val="solid"/>
              <a:miter lim="400000"/>
            </a:ln>
          </a:top>
          <a:bottom>
            <a:ln w="12700" cap="flat">
              <a:solidFill>
                <a:srgbClr val="BDBBB3"/>
              </a:solidFill>
              <a:prstDash val="solid"/>
              <a:miter lim="400000"/>
            </a:ln>
          </a:bottom>
          <a:insideH>
            <a:ln w="12700" cap="flat">
              <a:solidFill>
                <a:srgbClr val="BDBBB3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3DA"/>
          </a:solidFill>
        </a:fill>
      </a:tcStyle>
    </a:wholeTbl>
    <a:band2H>
      <a:tcTxStyle b="def" i="def"/>
      <a:tcStyle>
        <a:tcBdr/>
        <a:fill>
          <a:solidFill>
            <a:srgbClr val="F9F5E8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A5A59F"/>
              </a:solidFill>
              <a:prstDash val="solid"/>
              <a:miter lim="400000"/>
            </a:ln>
          </a:left>
          <a:right>
            <a:ln w="12700" cap="flat">
              <a:solidFill>
                <a:srgbClr val="A5A59F"/>
              </a:solidFill>
              <a:prstDash val="solid"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A5A59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6D5D0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DBBB3"/>
              </a:solidFill>
              <a:prstDash val="solid"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4D616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solidFill>
                <a:srgbClr val="BDBBB3"/>
              </a:solidFill>
              <a:prstDash val="solid"/>
              <a:miter lim="400000"/>
            </a:ln>
          </a:bottom>
          <a:insideH>
            <a:ln w="12700" cap="flat">
              <a:solidFill>
                <a:srgbClr val="657477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F821DB8-F4EB-4A41-A1BA-3FCAFE7338EE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FECE2"/>
          </a:solidFill>
        </a:fill>
      </a:tcStyle>
    </a:wholeTbl>
    <a:band2H>
      <a:tcTxStyle b="def" i="def"/>
      <a:tcStyle>
        <a:tcBdr/>
        <a:fill>
          <a:solidFill>
            <a:srgbClr val="FFFBF1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A29A85"/>
              </a:solidFill>
              <a:prstDash val="solid"/>
              <a:miter lim="400000"/>
            </a:ln>
          </a:right>
          <a:top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8E4D8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A29A85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A29A85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A29A85"/>
              </a:solidFill>
              <a:prstDash val="solid"/>
              <a:miter lim="400000"/>
            </a:ln>
          </a:bottom>
          <a:insideH>
            <a:ln w="12700" cap="flat">
              <a:solidFill>
                <a:srgbClr val="A29A85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33BA23B1-9221-436E-865A-0063620EA4FD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6D2C0">
              <a:alpha val="50000"/>
            </a:srgbClr>
          </a:solidFill>
        </a:fill>
      </a:tcStyle>
    </a:wholeTbl>
    <a:band2H>
      <a:tcTxStyle b="def" i="def"/>
      <a:tcStyle>
        <a:tcBdr/>
        <a:fill>
          <a:solidFill>
            <a:srgbClr val="E9E7DC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5BEAA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6D2C0">
              <a:alpha val="25000"/>
            </a:srgbClr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28C7D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left>
          <a:righ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right>
          <a:top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top>
          <a:bottom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bottom>
          <a:insideH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H>
          <a:insideV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chemeClr val="accent2">
              <a:hueOff val="-1122706"/>
              <a:satOff val="6504"/>
              <a:lumOff val="15871"/>
              <a:alpha val="12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50800" cap="flat">
              <a:solidFill>
                <a:schemeClr val="accent5">
                  <a:alpha val="75000"/>
                </a:schemeClr>
              </a:solidFill>
              <a:prstDash val="solid"/>
              <a:miter lim="400000"/>
            </a:ln>
          </a:right>
          <a:top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top>
          <a:bottom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bottom>
          <a:insideH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H>
          <a:insideV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left>
          <a:righ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right>
          <a:top>
            <a:ln w="50800" cap="flat">
              <a:solidFill>
                <a:schemeClr val="accent5">
                  <a:alpha val="75000"/>
                </a:scheme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H>
          <a:insideV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left>
          <a:righ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50800" cap="flat">
              <a:solidFill>
                <a:schemeClr val="accent5">
                  <a:alpha val="75000"/>
                </a:schemeClr>
              </a:solidFill>
              <a:prstDash val="solid"/>
              <a:miter lim="400000"/>
            </a:ln>
          </a:bottom>
          <a:insideH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H>
          <a:insideV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6" name="Shape 156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제목 및 부제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텍스트"/>
          <p:cNvSpPr txBox="1"/>
          <p:nvPr>
            <p:ph type="title"/>
          </p:nvPr>
        </p:nvSpPr>
        <p:spPr>
          <a:xfrm>
            <a:off x="673100" y="3835400"/>
            <a:ext cx="11658600" cy="3886200"/>
          </a:xfrm>
          <a:prstGeom prst="rect">
            <a:avLst/>
          </a:prstGeom>
        </p:spPr>
        <p:txBody>
          <a:bodyPr/>
          <a:lstStyle>
            <a:lvl1pPr>
              <a:defRPr spc="208" sz="10400">
                <a:solidFill>
                  <a:srgbClr val="FFFFFF"/>
                </a:solidFill>
              </a:defRPr>
            </a:lvl1pPr>
          </a:lstStyle>
          <a:p>
            <a:pPr/>
            <a:r>
              <a:t>제목 텍스트</a:t>
            </a:r>
          </a:p>
        </p:txBody>
      </p:sp>
      <p:sp>
        <p:nvSpPr>
          <p:cNvPr id="12" name="본문 첫 번째 줄…"/>
          <p:cNvSpPr txBox="1"/>
          <p:nvPr>
            <p:ph type="body" sz="quarter" idx="1"/>
          </p:nvPr>
        </p:nvSpPr>
        <p:spPr>
          <a:xfrm>
            <a:off x="673100" y="2070100"/>
            <a:ext cx="11658600" cy="1778000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0"/>
              </a:spcBef>
              <a:buSzTx/>
              <a:buNone/>
              <a:defRPr cap="all" spc="215" sz="54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1pPr>
            <a:lvl2pPr marL="0" indent="0" algn="ctr">
              <a:spcBef>
                <a:spcPts val="0"/>
              </a:spcBef>
              <a:buSzTx/>
              <a:buNone/>
              <a:defRPr cap="all" spc="215" sz="54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2pPr>
            <a:lvl3pPr marL="0" indent="0" algn="ctr">
              <a:spcBef>
                <a:spcPts val="0"/>
              </a:spcBef>
              <a:buSzTx/>
              <a:buNone/>
              <a:defRPr cap="all" spc="215" sz="54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3pPr>
            <a:lvl4pPr marL="0" indent="0" algn="ctr">
              <a:spcBef>
                <a:spcPts val="0"/>
              </a:spcBef>
              <a:buSzTx/>
              <a:buNone/>
              <a:defRPr cap="all" spc="215" sz="54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4pPr>
            <a:lvl5pPr marL="0" indent="0" algn="ctr">
              <a:spcBef>
                <a:spcPts val="0"/>
              </a:spcBef>
              <a:buSzTx/>
              <a:buNone/>
              <a:defRPr cap="all" spc="215" sz="54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3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구분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본문 첫 번째 줄…"/>
          <p:cNvSpPr txBox="1"/>
          <p:nvPr>
            <p:ph type="body" idx="1"/>
          </p:nvPr>
        </p:nvSpPr>
        <p:spPr>
          <a:xfrm>
            <a:off x="673100" y="1320800"/>
            <a:ext cx="11658600" cy="7467600"/>
          </a:xfrm>
          <a:prstGeom prst="rect">
            <a:avLst/>
          </a:prstGeom>
        </p:spPr>
        <p:txBody>
          <a:bodyPr anchor="ctr"/>
          <a:lstStyle/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97" name="슬라이드 번호"/>
          <p:cNvSpPr txBox="1"/>
          <p:nvPr>
            <p:ph type="sldNum" sz="quarter" idx="2"/>
          </p:nvPr>
        </p:nvSpPr>
        <p:spPr>
          <a:xfrm>
            <a:off x="6338817" y="9235547"/>
            <a:ext cx="327168" cy="33760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사진 - 3장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이미지"/>
          <p:cNvSpPr/>
          <p:nvPr>
            <p:ph type="pic" sz="quarter" idx="13"/>
          </p:nvPr>
        </p:nvSpPr>
        <p:spPr>
          <a:xfrm>
            <a:off x="6502400" y="4813300"/>
            <a:ext cx="5600700" cy="4051300"/>
          </a:xfrm>
          <a:prstGeom prst="rect">
            <a:avLst/>
          </a:prstGeom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05" name="이미지"/>
          <p:cNvSpPr/>
          <p:nvPr>
            <p:ph type="pic" sz="quarter" idx="14"/>
          </p:nvPr>
        </p:nvSpPr>
        <p:spPr>
          <a:xfrm>
            <a:off x="6502400" y="1079500"/>
            <a:ext cx="5600700" cy="3429000"/>
          </a:xfrm>
          <a:prstGeom prst="rect">
            <a:avLst/>
          </a:prstGeom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06" name="이미지"/>
          <p:cNvSpPr/>
          <p:nvPr>
            <p:ph type="pic" sz="half" idx="15"/>
          </p:nvPr>
        </p:nvSpPr>
        <p:spPr>
          <a:xfrm>
            <a:off x="897846" y="1079500"/>
            <a:ext cx="4978401" cy="7785100"/>
          </a:xfrm>
          <a:prstGeom prst="rect">
            <a:avLst/>
          </a:prstGeom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07" name="슬라이드 번호"/>
          <p:cNvSpPr txBox="1"/>
          <p:nvPr>
            <p:ph type="sldNum" sz="quarter" idx="2"/>
          </p:nvPr>
        </p:nvSpPr>
        <p:spPr>
          <a:xfrm>
            <a:off x="6338817" y="9235547"/>
            <a:ext cx="327168" cy="33760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사진 - 2장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이미지"/>
          <p:cNvSpPr/>
          <p:nvPr>
            <p:ph type="pic" sz="half" idx="13"/>
          </p:nvPr>
        </p:nvSpPr>
        <p:spPr>
          <a:xfrm>
            <a:off x="6807200" y="1079500"/>
            <a:ext cx="5295900" cy="7785100"/>
          </a:xfrm>
          <a:prstGeom prst="rect">
            <a:avLst/>
          </a:prstGeom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5" name="이미지"/>
          <p:cNvSpPr/>
          <p:nvPr>
            <p:ph type="pic" sz="half" idx="14"/>
          </p:nvPr>
        </p:nvSpPr>
        <p:spPr>
          <a:xfrm>
            <a:off x="889000" y="1079500"/>
            <a:ext cx="5295900" cy="7785100"/>
          </a:xfrm>
          <a:prstGeom prst="rect">
            <a:avLst/>
          </a:prstGeom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6" name="슬라이드 번호"/>
          <p:cNvSpPr txBox="1"/>
          <p:nvPr>
            <p:ph type="sldNum" sz="quarter" idx="2"/>
          </p:nvPr>
        </p:nvSpPr>
        <p:spPr>
          <a:xfrm>
            <a:off x="6335522" y="9235547"/>
            <a:ext cx="327168" cy="33760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인용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— Johnny Appleseed"/>
          <p:cNvSpPr txBox="1"/>
          <p:nvPr>
            <p:ph type="body" sz="quarter" idx="13"/>
          </p:nvPr>
        </p:nvSpPr>
        <p:spPr>
          <a:xfrm>
            <a:off x="673100" y="6483350"/>
            <a:ext cx="11658600" cy="558800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i="1" spc="52" sz="2600">
                <a:solidFill>
                  <a:schemeClr val="accent5">
                    <a:satOff val="-10854"/>
                    <a:lumOff val="-10463"/>
                  </a:schemeClr>
                </a:solidFill>
              </a:defRPr>
            </a:lvl1pPr>
          </a:lstStyle>
          <a:p>
            <a:pPr/>
            <a:r>
              <a:t>— Johnny Appleseed</a:t>
            </a:r>
          </a:p>
        </p:txBody>
      </p:sp>
      <p:sp>
        <p:nvSpPr>
          <p:cNvPr id="124" name="여기에 인용을 입력하십시오."/>
          <p:cNvSpPr txBox="1"/>
          <p:nvPr>
            <p:ph type="body" sz="quarter" idx="14"/>
          </p:nvPr>
        </p:nvSpPr>
        <p:spPr>
          <a:xfrm>
            <a:off x="673100" y="5288202"/>
            <a:ext cx="11658600" cy="1087199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464" sz="5800"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pPr defTabSz="914400"/>
            <a:r>
              <a:t>여기에 인용을 입력하십시오.</a:t>
            </a:r>
          </a:p>
        </p:txBody>
      </p:sp>
      <p:sp>
        <p:nvSpPr>
          <p:cNvPr id="125" name="”"/>
          <p:cNvSpPr txBox="1"/>
          <p:nvPr>
            <p:ph type="body" sz="quarter" idx="15"/>
          </p:nvPr>
        </p:nvSpPr>
        <p:spPr>
          <a:xfrm>
            <a:off x="6113659" y="7061200"/>
            <a:ext cx="779541" cy="14097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 defTabSz="647700">
              <a:spcBef>
                <a:spcPts val="0"/>
              </a:spcBef>
              <a:buClrTx/>
              <a:buSzTx/>
              <a:buNone/>
              <a:defRPr spc="180" sz="9000">
                <a:latin typeface="Baskerville SemiBold"/>
                <a:ea typeface="Baskerville SemiBold"/>
                <a:cs typeface="Baskerville SemiBold"/>
                <a:sym typeface="Baskerville SemiBold"/>
              </a:defRPr>
            </a:lvl1pPr>
          </a:lstStyle>
          <a:p>
            <a:pPr/>
            <a:r>
              <a:t>”</a:t>
            </a:r>
          </a:p>
        </p:txBody>
      </p:sp>
      <p:sp>
        <p:nvSpPr>
          <p:cNvPr id="126" name="“"/>
          <p:cNvSpPr txBox="1"/>
          <p:nvPr>
            <p:ph type="body" sz="quarter" idx="16"/>
          </p:nvPr>
        </p:nvSpPr>
        <p:spPr>
          <a:xfrm>
            <a:off x="6113659" y="2565400"/>
            <a:ext cx="779541" cy="14097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 defTabSz="647700">
              <a:spcBef>
                <a:spcPts val="0"/>
              </a:spcBef>
              <a:buClrTx/>
              <a:buSzTx/>
              <a:buNone/>
              <a:defRPr spc="180" sz="9000">
                <a:latin typeface="Baskerville SemiBold"/>
                <a:ea typeface="Baskerville SemiBold"/>
                <a:cs typeface="Baskerville SemiBold"/>
                <a:sym typeface="Baskerville SemiBold"/>
              </a:defRPr>
            </a:lvl1pPr>
          </a:lstStyle>
          <a:p>
            <a:pPr/>
            <a:r>
              <a:t>“</a:t>
            </a:r>
          </a:p>
        </p:txBody>
      </p:sp>
      <p:sp>
        <p:nvSpPr>
          <p:cNvPr id="127" name="슬라이드 번호"/>
          <p:cNvSpPr txBox="1"/>
          <p:nvPr>
            <p:ph type="sldNum" sz="quarter" idx="2"/>
          </p:nvPr>
        </p:nvSpPr>
        <p:spPr>
          <a:xfrm>
            <a:off x="6338817" y="9235547"/>
            <a:ext cx="327168" cy="33760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사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이미지"/>
          <p:cNvSpPr/>
          <p:nvPr>
            <p:ph type="pic" idx="13"/>
          </p:nvPr>
        </p:nvSpPr>
        <p:spPr>
          <a:xfrm>
            <a:off x="-5645" y="0"/>
            <a:ext cx="13004801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5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비어 있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슬라이드 번호"/>
          <p:cNvSpPr txBox="1"/>
          <p:nvPr>
            <p:ph type="sldNum" sz="quarter" idx="2"/>
          </p:nvPr>
        </p:nvSpPr>
        <p:spPr>
          <a:xfrm>
            <a:off x="6338817" y="9235547"/>
            <a:ext cx="327168" cy="33760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빈 페이지 대체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슬라이드 번호"/>
          <p:cNvSpPr txBox="1"/>
          <p:nvPr>
            <p:ph type="sldNum" sz="quarter" idx="2"/>
          </p:nvPr>
        </p:nvSpPr>
        <p:spPr>
          <a:xfrm>
            <a:off x="6338817" y="9235547"/>
            <a:ext cx="327168" cy="33760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사진 - 수평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이미지"/>
          <p:cNvSpPr/>
          <p:nvPr>
            <p:ph type="pic" idx="13"/>
          </p:nvPr>
        </p:nvSpPr>
        <p:spPr>
          <a:xfrm>
            <a:off x="533400" y="3479800"/>
            <a:ext cx="11938000" cy="5765800"/>
          </a:xfrm>
          <a:prstGeom prst="rect">
            <a:avLst/>
          </a:prstGeom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1" name="제목 텍스트"/>
          <p:cNvSpPr txBox="1"/>
          <p:nvPr>
            <p:ph type="title"/>
          </p:nvPr>
        </p:nvSpPr>
        <p:spPr>
          <a:xfrm>
            <a:off x="673100" y="1168400"/>
            <a:ext cx="11658600" cy="1333500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 spc="148" sz="7400">
                <a:solidFill>
                  <a:srgbClr val="FFFFFF"/>
                </a:solidFill>
              </a:defRPr>
            </a:lvl1pPr>
          </a:lstStyle>
          <a:p>
            <a:pPr/>
            <a:r>
              <a:t>제목 텍스트</a:t>
            </a:r>
          </a:p>
        </p:txBody>
      </p:sp>
      <p:sp>
        <p:nvSpPr>
          <p:cNvPr id="22" name="본문 첫 번째 줄…"/>
          <p:cNvSpPr txBox="1"/>
          <p:nvPr>
            <p:ph type="body" sz="quarter" idx="1"/>
          </p:nvPr>
        </p:nvSpPr>
        <p:spPr>
          <a:xfrm>
            <a:off x="673100" y="508000"/>
            <a:ext cx="11658600" cy="67310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79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1pPr>
            <a:lvl2pPr marL="0" indent="0" algn="ctr">
              <a:spcBef>
                <a:spcPts val="0"/>
              </a:spcBef>
              <a:buClrTx/>
              <a:buSzTx/>
              <a:buNone/>
              <a:defRPr cap="all" spc="79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2pPr>
            <a:lvl3pPr marL="0" indent="0" algn="ctr">
              <a:spcBef>
                <a:spcPts val="0"/>
              </a:spcBef>
              <a:buClrTx/>
              <a:buSzTx/>
              <a:buNone/>
              <a:defRPr cap="all" spc="79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3pPr>
            <a:lvl4pPr marL="0" indent="0" algn="ctr">
              <a:spcBef>
                <a:spcPts val="0"/>
              </a:spcBef>
              <a:buClrTx/>
              <a:buSzTx/>
              <a:buNone/>
              <a:defRPr cap="all" spc="79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4pPr>
            <a:lvl5pPr marL="0" indent="0" algn="ctr">
              <a:spcBef>
                <a:spcPts val="0"/>
              </a:spcBef>
              <a:buClrTx/>
              <a:buSzTx/>
              <a:buNone/>
              <a:defRPr cap="all" spc="79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23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사진 - 수평으로 대체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이미지"/>
          <p:cNvSpPr/>
          <p:nvPr>
            <p:ph type="pic" idx="13"/>
          </p:nvPr>
        </p:nvSpPr>
        <p:spPr>
          <a:xfrm>
            <a:off x="876300" y="2330450"/>
            <a:ext cx="11277600" cy="6477000"/>
          </a:xfrm>
          <a:prstGeom prst="rect">
            <a:avLst/>
          </a:prstGeom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1" name="제목 텍스트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32" name="본문 첫 번째 줄…"/>
          <p:cNvSpPr txBox="1"/>
          <p:nvPr>
            <p:ph type="body" sz="quarter" idx="1"/>
          </p:nvPr>
        </p:nvSpPr>
        <p:spPr>
          <a:xfrm>
            <a:off x="673100" y="1320800"/>
            <a:ext cx="11658600" cy="49530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SzTx/>
              <a:buNone/>
              <a:defRPr cap="all" spc="234" sz="2600">
                <a:latin typeface="+mn-lt"/>
                <a:ea typeface="+mn-ea"/>
                <a:cs typeface="+mn-cs"/>
                <a:sym typeface="Futura"/>
              </a:defRPr>
            </a:lvl1pPr>
            <a:lvl2pPr marL="0" indent="0" algn="ctr">
              <a:spcBef>
                <a:spcPts val="0"/>
              </a:spcBef>
              <a:buSzTx/>
              <a:buNone/>
              <a:defRPr cap="all" spc="234" sz="2600">
                <a:latin typeface="+mn-lt"/>
                <a:ea typeface="+mn-ea"/>
                <a:cs typeface="+mn-cs"/>
                <a:sym typeface="Futura"/>
              </a:defRPr>
            </a:lvl2pPr>
            <a:lvl3pPr marL="0" indent="0" algn="ctr">
              <a:spcBef>
                <a:spcPts val="0"/>
              </a:spcBef>
              <a:buSzTx/>
              <a:buNone/>
              <a:defRPr cap="all" spc="234" sz="2600">
                <a:latin typeface="+mn-lt"/>
                <a:ea typeface="+mn-ea"/>
                <a:cs typeface="+mn-cs"/>
                <a:sym typeface="Futura"/>
              </a:defRPr>
            </a:lvl3pPr>
            <a:lvl4pPr marL="0" indent="0" algn="ctr">
              <a:spcBef>
                <a:spcPts val="0"/>
              </a:spcBef>
              <a:buSzTx/>
              <a:buNone/>
              <a:defRPr cap="all" spc="234" sz="2600">
                <a:latin typeface="+mn-lt"/>
                <a:ea typeface="+mn-ea"/>
                <a:cs typeface="+mn-cs"/>
                <a:sym typeface="Futura"/>
              </a:defRPr>
            </a:lvl4pPr>
            <a:lvl5pPr marL="0" indent="0" algn="ctr">
              <a:spcBef>
                <a:spcPts val="0"/>
              </a:spcBef>
              <a:buSzTx/>
              <a:buNone/>
              <a:defRPr cap="all" spc="234" sz="2600">
                <a:latin typeface="+mn-lt"/>
                <a:ea typeface="+mn-ea"/>
                <a:cs typeface="+mn-cs"/>
                <a:sym typeface="Futura"/>
              </a:defRPr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33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제목 - 가운데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제목 텍스트"/>
          <p:cNvSpPr txBox="1"/>
          <p:nvPr>
            <p:ph type="title"/>
          </p:nvPr>
        </p:nvSpPr>
        <p:spPr>
          <a:xfrm>
            <a:off x="673100" y="3086100"/>
            <a:ext cx="11658600" cy="3568700"/>
          </a:xfrm>
          <a:prstGeom prst="rect">
            <a:avLst/>
          </a:prstGeom>
        </p:spPr>
        <p:txBody>
          <a:bodyPr anchor="ctr"/>
          <a:lstStyle>
            <a:lvl1pPr>
              <a:defRPr spc="208" sz="10400">
                <a:solidFill>
                  <a:srgbClr val="FFFFFF"/>
                </a:solidFill>
              </a:defRPr>
            </a:lvl1pPr>
          </a:lstStyle>
          <a:p>
            <a:pPr/>
            <a:r>
              <a:t>제목 텍스트</a:t>
            </a:r>
          </a:p>
        </p:txBody>
      </p:sp>
      <p:sp>
        <p:nvSpPr>
          <p:cNvPr id="41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제목 - 가운데 대체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제목 텍스트"/>
          <p:cNvSpPr txBox="1"/>
          <p:nvPr>
            <p:ph type="title"/>
          </p:nvPr>
        </p:nvSpPr>
        <p:spPr>
          <a:xfrm>
            <a:off x="673100" y="3086100"/>
            <a:ext cx="11658600" cy="3568700"/>
          </a:xfrm>
          <a:prstGeom prst="rect">
            <a:avLst/>
          </a:prstGeom>
        </p:spPr>
        <p:txBody>
          <a:bodyPr anchor="ctr"/>
          <a:lstStyle>
            <a:lvl1pPr>
              <a:defRPr spc="208" sz="10400"/>
            </a:lvl1pPr>
          </a:lstStyle>
          <a:p>
            <a:pPr/>
            <a:r>
              <a:t>제목 텍스트</a:t>
            </a:r>
          </a:p>
        </p:txBody>
      </p:sp>
      <p:sp>
        <p:nvSpPr>
          <p:cNvPr id="49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사진 - 수직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이미지"/>
          <p:cNvSpPr/>
          <p:nvPr>
            <p:ph type="pic" sz="half" idx="13"/>
          </p:nvPr>
        </p:nvSpPr>
        <p:spPr>
          <a:xfrm>
            <a:off x="6191619" y="1082886"/>
            <a:ext cx="5880101" cy="7747001"/>
          </a:xfrm>
          <a:prstGeom prst="rect">
            <a:avLst/>
          </a:prstGeom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57" name="제목 텍스트"/>
          <p:cNvSpPr txBox="1"/>
          <p:nvPr>
            <p:ph type="title"/>
          </p:nvPr>
        </p:nvSpPr>
        <p:spPr>
          <a:xfrm>
            <a:off x="673100" y="4191000"/>
            <a:ext cx="4889500" cy="3581400"/>
          </a:xfrm>
          <a:prstGeom prst="rect">
            <a:avLst/>
          </a:prstGeom>
        </p:spPr>
        <p:txBody>
          <a:bodyPr/>
          <a:lstStyle>
            <a:lvl1pPr algn="l">
              <a:lnSpc>
                <a:spcPct val="80000"/>
              </a:lnSpc>
              <a:defRPr spc="148" sz="7400"/>
            </a:lvl1pPr>
          </a:lstStyle>
          <a:p>
            <a:pPr/>
            <a:r>
              <a:t>제목 텍스트</a:t>
            </a:r>
          </a:p>
        </p:txBody>
      </p:sp>
      <p:sp>
        <p:nvSpPr>
          <p:cNvPr id="58" name="본문 첫 번째 줄…"/>
          <p:cNvSpPr txBox="1"/>
          <p:nvPr>
            <p:ph type="body" sz="quarter" idx="1"/>
          </p:nvPr>
        </p:nvSpPr>
        <p:spPr>
          <a:xfrm>
            <a:off x="673100" y="2844800"/>
            <a:ext cx="4889500" cy="1358900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0"/>
              </a:spcBef>
              <a:buClrTx/>
              <a:buSzTx/>
              <a:buNone/>
              <a:defRPr cap="all" spc="79" sz="4000">
                <a:latin typeface="+mn-lt"/>
                <a:ea typeface="+mn-ea"/>
                <a:cs typeface="+mn-cs"/>
                <a:sym typeface="Futura"/>
              </a:defRPr>
            </a:lvl1pPr>
            <a:lvl2pPr marL="0" indent="0">
              <a:spcBef>
                <a:spcPts val="0"/>
              </a:spcBef>
              <a:buClrTx/>
              <a:buSzTx/>
              <a:buNone/>
              <a:defRPr cap="all" spc="79" sz="4000">
                <a:latin typeface="+mn-lt"/>
                <a:ea typeface="+mn-ea"/>
                <a:cs typeface="+mn-cs"/>
                <a:sym typeface="Futura"/>
              </a:defRPr>
            </a:lvl2pPr>
            <a:lvl3pPr marL="0" indent="0">
              <a:spcBef>
                <a:spcPts val="0"/>
              </a:spcBef>
              <a:buClrTx/>
              <a:buSzTx/>
              <a:buNone/>
              <a:defRPr cap="all" spc="79" sz="4000">
                <a:latin typeface="+mn-lt"/>
                <a:ea typeface="+mn-ea"/>
                <a:cs typeface="+mn-cs"/>
                <a:sym typeface="Futura"/>
              </a:defRPr>
            </a:lvl3pPr>
            <a:lvl4pPr marL="0" indent="0">
              <a:spcBef>
                <a:spcPts val="0"/>
              </a:spcBef>
              <a:buClrTx/>
              <a:buSzTx/>
              <a:buNone/>
              <a:defRPr cap="all" spc="79" sz="4000">
                <a:latin typeface="+mn-lt"/>
                <a:ea typeface="+mn-ea"/>
                <a:cs typeface="+mn-cs"/>
                <a:sym typeface="Futura"/>
              </a:defRPr>
            </a:lvl4pPr>
            <a:lvl5pPr marL="0" indent="0">
              <a:spcBef>
                <a:spcPts val="0"/>
              </a:spcBef>
              <a:buClrTx/>
              <a:buSzTx/>
              <a:buNone/>
              <a:defRPr cap="all" spc="79" sz="4000">
                <a:latin typeface="+mn-lt"/>
                <a:ea typeface="+mn-ea"/>
                <a:cs typeface="+mn-cs"/>
                <a:sym typeface="Futura"/>
              </a:defRPr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59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제목 - 상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donec quis nunc"/>
          <p:cNvSpPr txBox="1"/>
          <p:nvPr>
            <p:ph type="body" sz="quarter" idx="13"/>
          </p:nvPr>
        </p:nvSpPr>
        <p:spPr>
          <a:xfrm>
            <a:off x="673100" y="1320800"/>
            <a:ext cx="11658600" cy="5362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234" sz="2600"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pPr/>
            <a:r>
              <a:t>donec quis nunc</a:t>
            </a:r>
          </a:p>
        </p:txBody>
      </p:sp>
      <p:sp>
        <p:nvSpPr>
          <p:cNvPr id="67" name="제목 텍스트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68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제목 및 구분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donec quis nunc"/>
          <p:cNvSpPr txBox="1"/>
          <p:nvPr>
            <p:ph type="body" sz="quarter" idx="13"/>
          </p:nvPr>
        </p:nvSpPr>
        <p:spPr>
          <a:xfrm>
            <a:off x="673100" y="1320800"/>
            <a:ext cx="11658600" cy="5362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234" sz="2600"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pPr/>
            <a:r>
              <a:t>donec quis nunc</a:t>
            </a:r>
          </a:p>
        </p:txBody>
      </p:sp>
      <p:sp>
        <p:nvSpPr>
          <p:cNvPr id="76" name="제목 텍스트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77" name="본문 첫 번째 줄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78" name="슬라이드 번호"/>
          <p:cNvSpPr txBox="1"/>
          <p:nvPr>
            <p:ph type="sldNum" sz="quarter" idx="2"/>
          </p:nvPr>
        </p:nvSpPr>
        <p:spPr>
          <a:xfrm>
            <a:off x="6338817" y="9235547"/>
            <a:ext cx="327168" cy="33760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제목, 구분점 및 사진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이미지"/>
          <p:cNvSpPr/>
          <p:nvPr>
            <p:ph type="pic" sz="half" idx="13"/>
          </p:nvPr>
        </p:nvSpPr>
        <p:spPr>
          <a:xfrm>
            <a:off x="6172200" y="2324089"/>
            <a:ext cx="5943600" cy="6568573"/>
          </a:xfrm>
          <a:prstGeom prst="rect">
            <a:avLst/>
          </a:prstGeom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86" name="donec quis nunc"/>
          <p:cNvSpPr txBox="1"/>
          <p:nvPr>
            <p:ph type="body" sz="quarter" idx="14"/>
          </p:nvPr>
        </p:nvSpPr>
        <p:spPr>
          <a:xfrm>
            <a:off x="673100" y="1320800"/>
            <a:ext cx="11658600" cy="5362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234" sz="2600"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pPr/>
            <a:r>
              <a:t>donec quis nunc</a:t>
            </a:r>
          </a:p>
        </p:txBody>
      </p:sp>
      <p:sp>
        <p:nvSpPr>
          <p:cNvPr id="87" name="제목 텍스트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88" name="본문 첫 번째 줄…"/>
          <p:cNvSpPr txBox="1"/>
          <p:nvPr>
            <p:ph type="body" sz="half" idx="1"/>
          </p:nvPr>
        </p:nvSpPr>
        <p:spPr>
          <a:xfrm>
            <a:off x="673100" y="2603500"/>
            <a:ext cx="4775200" cy="6019800"/>
          </a:xfrm>
          <a:prstGeom prst="rect">
            <a:avLst/>
          </a:prstGeom>
        </p:spPr>
        <p:txBody>
          <a:bodyPr/>
          <a:lstStyle>
            <a:lvl1pPr>
              <a:spcBef>
                <a:spcPts val="2800"/>
              </a:spcBef>
              <a:defRPr spc="48" sz="2400"/>
            </a:lvl1pPr>
            <a:lvl2pPr>
              <a:spcBef>
                <a:spcPts val="2800"/>
              </a:spcBef>
              <a:defRPr spc="48" sz="2400"/>
            </a:lvl2pPr>
            <a:lvl3pPr>
              <a:spcBef>
                <a:spcPts val="2800"/>
              </a:spcBef>
              <a:defRPr spc="48" sz="2400"/>
            </a:lvl3pPr>
            <a:lvl4pPr>
              <a:spcBef>
                <a:spcPts val="2800"/>
              </a:spcBef>
              <a:defRPr spc="48" sz="2400"/>
            </a:lvl4pPr>
            <a:lvl5pPr>
              <a:spcBef>
                <a:spcPts val="2800"/>
              </a:spcBef>
              <a:defRPr spc="48" sz="2400"/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89" name="슬라이드 번호"/>
          <p:cNvSpPr txBox="1"/>
          <p:nvPr>
            <p:ph type="sldNum" sz="quarter" idx="2"/>
          </p:nvPr>
        </p:nvSpPr>
        <p:spPr>
          <a:xfrm>
            <a:off x="6338817" y="9235547"/>
            <a:ext cx="327168" cy="33760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16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텍스트"/>
          <p:cNvSpPr txBox="1"/>
          <p:nvPr>
            <p:ph type="title"/>
          </p:nvPr>
        </p:nvSpPr>
        <p:spPr>
          <a:xfrm>
            <a:off x="673100" y="584200"/>
            <a:ext cx="11658600" cy="749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제목 텍스트</a:t>
            </a:r>
          </a:p>
        </p:txBody>
      </p:sp>
      <p:sp>
        <p:nvSpPr>
          <p:cNvPr id="3" name="본문 첫 번째 줄…"/>
          <p:cNvSpPr txBox="1"/>
          <p:nvPr>
            <p:ph type="body" idx="1"/>
          </p:nvPr>
        </p:nvSpPr>
        <p:spPr>
          <a:xfrm>
            <a:off x="673100" y="2387600"/>
            <a:ext cx="11658600" cy="6451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" name="슬라이드 번호"/>
          <p:cNvSpPr txBox="1"/>
          <p:nvPr>
            <p:ph type="sldNum" sz="quarter" idx="2"/>
          </p:nvPr>
        </p:nvSpPr>
        <p:spPr>
          <a:xfrm>
            <a:off x="6338817" y="9234278"/>
            <a:ext cx="327168" cy="33760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cap="all" spc="28" sz="1400">
                <a:solidFill>
                  <a:srgbClr val="9A958E"/>
                </a:solidFill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</p:sldLayoutIdLst>
  <p:transition xmlns:p14="http://schemas.microsoft.com/office/powerpoint/2010/main" spd="med" advClick="1"/>
  <p:txStyles>
    <p:titleStyle>
      <a:lvl1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1pPr>
      <a:lvl2pPr marL="0" marR="0" indent="3429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2pPr>
      <a:lvl3pPr marL="0" marR="0" indent="6858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3pPr>
      <a:lvl4pPr marL="0" marR="0" indent="10287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4pPr>
      <a:lvl5pPr marL="0" marR="0" indent="13716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5pPr>
      <a:lvl6pPr marL="0" marR="0" indent="17145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6pPr>
      <a:lvl7pPr marL="0" marR="0" indent="20574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7pPr>
      <a:lvl8pPr marL="0" marR="0" indent="24003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8pPr>
      <a:lvl9pPr marL="0" marR="0" indent="27432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9pPr>
    </p:titleStyle>
    <p:bodyStyle>
      <a:lvl1pPr marL="381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1pPr>
      <a:lvl2pPr marL="762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2pPr>
      <a:lvl3pPr marL="1143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3pPr>
      <a:lvl4pPr marL="1524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4pPr>
      <a:lvl5pPr marL="1905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5pPr>
      <a:lvl6pPr marL="2286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6pPr>
      <a:lvl7pPr marL="2667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7pPr>
      <a:lvl8pPr marL="3048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8pPr>
      <a:lvl9pPr marL="3429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9pPr>
    </p:bodyStyle>
    <p:otherStyle>
      <a:lvl1pPr marL="0" marR="0" indent="0" algn="ct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1pPr>
      <a:lvl2pPr marL="0" marR="0" indent="228600" algn="ct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2pPr>
      <a:lvl3pPr marL="0" marR="0" indent="457200" algn="ct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3pPr>
      <a:lvl4pPr marL="0" marR="0" indent="685800" algn="ct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4pPr>
      <a:lvl5pPr marL="0" marR="0" indent="914400" algn="ct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5pPr>
      <a:lvl6pPr marL="0" marR="0" indent="1143000" algn="ct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6pPr>
      <a:lvl7pPr marL="0" marR="0" indent="1371600" algn="ct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7pPr>
      <a:lvl8pPr marL="0" marR="0" indent="1600200" algn="ct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8pPr>
      <a:lvl9pPr marL="0" marR="0" indent="1828800" algn="ct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8" Type="http://schemas.openxmlformats.org/officeDocument/2006/relationships/image" Target="../media/image13.png"/><Relationship Id="rId9" Type="http://schemas.openxmlformats.org/officeDocument/2006/relationships/image" Target="../media/image14.png"/><Relationship Id="rId10" Type="http://schemas.openxmlformats.org/officeDocument/2006/relationships/image" Target="../media/image15.png"/><Relationship Id="rId11" Type="http://schemas.openxmlformats.org/officeDocument/2006/relationships/image" Target="../media/image16.png"/><Relationship Id="rId12" Type="http://schemas.openxmlformats.org/officeDocument/2006/relationships/image" Target="../media/image17.png"/><Relationship Id="rId13" Type="http://schemas.openxmlformats.org/officeDocument/2006/relationships/image" Target="../media/image18.png"/><Relationship Id="rId14" Type="http://schemas.openxmlformats.org/officeDocument/2006/relationships/image" Target="../media/image19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쉽알람잉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쉽알람잉</a:t>
            </a:r>
          </a:p>
          <a:p>
            <a:pPr>
              <a:defRPr cap="none" spc="0" sz="42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t>(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쉽게 공부하는 알람</a:t>
            </a:r>
            <a:r>
              <a:t> 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잉글리쉬</a:t>
            </a:r>
            <a:r>
              <a:t>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일단 사람들이 제일 필요로 하고 많이 쓰는 알람어플에 여러가지 기능들을 추가하여…"/>
          <p:cNvSpPr txBox="1"/>
          <p:nvPr>
            <p:ph type="body" idx="13"/>
          </p:nvPr>
        </p:nvSpPr>
        <p:spPr>
          <a:xfrm>
            <a:off x="761999" y="1917700"/>
            <a:ext cx="11658601" cy="2451101"/>
          </a:xfrm>
          <a:prstGeom prst="rect">
            <a:avLst/>
          </a:prstGeom>
        </p:spPr>
        <p:txBody>
          <a:bodyPr/>
          <a:lstStyle/>
          <a:p>
            <a:pPr>
              <a:spcBef>
                <a:spcPts val="1000"/>
              </a:spcBef>
              <a:defRPr cap="none" spc="0" sz="2700">
                <a:solidFill>
                  <a:schemeClr val="accent3">
                    <a:hueOff val="929958"/>
                    <a:satOff val="10247"/>
                    <a:lumOff val="-24509"/>
                  </a:schemeClr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일단 사람들이 제일 필요로 하고 많이 쓰는 알람어플에 여러가지 기능들을 추가하여</a:t>
            </a:r>
          </a:p>
          <a:p>
            <a:pPr>
              <a:spcBef>
                <a:spcPts val="1000"/>
              </a:spcBef>
              <a:buClr>
                <a:srgbClr val="8AD0D6"/>
              </a:buClr>
              <a:buFont typeface="Wingdings 3"/>
              <a:defRPr cap="none" spc="0" sz="2700">
                <a:solidFill>
                  <a:schemeClr val="accent3">
                    <a:hueOff val="929958"/>
                    <a:satOff val="10247"/>
                    <a:lumOff val="-24509"/>
                  </a:schemeClr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기본적인 알람 뿐만 아닌 일상생활에 도움을 주고 영어 학습에도 효과가 있는</a:t>
            </a:r>
          </a:p>
          <a:p>
            <a:pPr>
              <a:spcBef>
                <a:spcPts val="1000"/>
              </a:spcBef>
              <a:buClr>
                <a:srgbClr val="8AD0D6"/>
              </a:buClr>
              <a:buFont typeface="Wingdings 3"/>
              <a:defRPr cap="none" spc="0" sz="2700">
                <a:solidFill>
                  <a:schemeClr val="accent3">
                    <a:hueOff val="929958"/>
                    <a:satOff val="10247"/>
                    <a:lumOff val="-24509"/>
                  </a:schemeClr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어플리케이션을 만들기로 했다</a:t>
            </a:r>
            <a:r>
              <a:t>.  </a:t>
            </a:r>
            <a:r>
              <a:t>알람기능</a:t>
            </a:r>
            <a:r>
              <a:t>, D-Day, </a:t>
            </a:r>
            <a:r>
              <a:t>단어장</a:t>
            </a:r>
            <a:r>
              <a:t>, </a:t>
            </a:r>
            <a:r>
              <a:t>퀴즈로 크게 나눴고</a:t>
            </a:r>
          </a:p>
          <a:p>
            <a:pPr>
              <a:spcBef>
                <a:spcPts val="1000"/>
              </a:spcBef>
              <a:buClr>
                <a:srgbClr val="8AD0D6"/>
              </a:buClr>
              <a:buFont typeface="Wingdings 3"/>
              <a:defRPr cap="none" spc="0" sz="2700">
                <a:solidFill>
                  <a:schemeClr val="accent3">
                    <a:hueOff val="929958"/>
                    <a:satOff val="10247"/>
                    <a:lumOff val="-24509"/>
                  </a:schemeClr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더 보충할 요소들은 설계하면서 조금씩 넣어 가기로 계획했다</a:t>
            </a:r>
            <a:r>
              <a:t>.</a:t>
            </a:r>
          </a:p>
        </p:txBody>
      </p:sp>
      <p:sp>
        <p:nvSpPr>
          <p:cNvPr id="161" name="프로젝트 개요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34340">
              <a:defRPr spc="76" sz="3800"/>
            </a:lvl1pPr>
          </a:lstStyle>
          <a:p>
            <a:pPr/>
            <a:r>
              <a:t>프로젝트 개요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개발환경 : 안드로이드 스튜디오, XML…"/>
          <p:cNvSpPr txBox="1"/>
          <p:nvPr>
            <p:ph type="body" idx="13"/>
          </p:nvPr>
        </p:nvSpPr>
        <p:spPr>
          <a:xfrm>
            <a:off x="673100" y="1816100"/>
            <a:ext cx="11658600" cy="1465122"/>
          </a:xfrm>
          <a:prstGeom prst="rect">
            <a:avLst/>
          </a:prstGeom>
        </p:spPr>
        <p:txBody>
          <a:bodyPr/>
          <a:lstStyle/>
          <a:p>
            <a:pPr/>
            <a:r>
              <a:t>개발환경 : 안드로이드 스튜디오, XML</a:t>
            </a:r>
          </a:p>
          <a:p>
            <a:pPr/>
            <a:r>
              <a:t>시스템환경 : 모바일, 단순 응용프로그램</a:t>
            </a:r>
          </a:p>
          <a:p>
            <a:pPr/>
            <a:r>
              <a:t>운영체제 : 안드로이드</a:t>
            </a:r>
          </a:p>
        </p:txBody>
      </p:sp>
      <p:sp>
        <p:nvSpPr>
          <p:cNvPr id="164" name="개발 및 시스템 환경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34340">
              <a:defRPr spc="76" sz="3800"/>
            </a:lvl1pPr>
          </a:lstStyle>
          <a:p>
            <a:pPr/>
            <a:r>
              <a:t>개발 및 시스템 환경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시스템 아키텍처 다이어그램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34340">
              <a:defRPr spc="76" sz="3800"/>
            </a:lvl1pPr>
          </a:lstStyle>
          <a:p>
            <a:pPr/>
            <a:r>
              <a:t>시스템 아키텍처 다이어그램</a:t>
            </a:r>
          </a:p>
        </p:txBody>
      </p:sp>
      <p:grpSp>
        <p:nvGrpSpPr>
          <p:cNvPr id="170" name="그룹"/>
          <p:cNvGrpSpPr/>
          <p:nvPr/>
        </p:nvGrpSpPr>
        <p:grpSpPr>
          <a:xfrm>
            <a:off x="829865" y="1833909"/>
            <a:ext cx="2296369" cy="2877792"/>
            <a:chOff x="0" y="0"/>
            <a:chExt cx="2296368" cy="2877790"/>
          </a:xfrm>
        </p:grpSpPr>
        <p:sp>
          <p:nvSpPr>
            <p:cNvPr id="167" name="Voca"/>
            <p:cNvSpPr/>
            <p:nvPr/>
          </p:nvSpPr>
          <p:spPr>
            <a:xfrm>
              <a:off x="0" y="0"/>
              <a:ext cx="2296369" cy="520701"/>
            </a:xfrm>
            <a:prstGeom prst="rect">
              <a:avLst/>
            </a:prstGeom>
            <a:blipFill rotWithShape="1">
              <a:blip r:embed="rId2"/>
              <a:srcRect l="0" t="0" r="0" b="0"/>
              <a:tile tx="0" ty="0" sx="100000" sy="100000" flip="none" algn="tl"/>
            </a:blip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>
              <a:lvl1pPr>
                <a:spcBef>
                  <a:spcPts val="3400"/>
                </a:spcBef>
                <a:defRPr spc="56" sz="2800">
                  <a:solidFill>
                    <a:srgbClr val="FFFFFF"/>
                  </a:solidFill>
                </a:defRPr>
              </a:lvl1pPr>
            </a:lstStyle>
            <a:p>
              <a:pPr/>
              <a:r>
                <a:t>Voca</a:t>
              </a:r>
            </a:p>
          </p:txBody>
        </p:sp>
        <p:sp>
          <p:nvSpPr>
            <p:cNvPr id="168" name="String word…"/>
            <p:cNvSpPr/>
            <p:nvPr/>
          </p:nvSpPr>
          <p:spPr>
            <a:xfrm>
              <a:off x="2185" y="515590"/>
              <a:ext cx="2291998" cy="838002"/>
            </a:xfrm>
            <a:prstGeom prst="rect">
              <a:avLst/>
            </a:prstGeom>
            <a:solidFill>
              <a:schemeClr val="accent5">
                <a:satOff val="-10854"/>
                <a:lumOff val="-10463"/>
              </a:schemeClr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marL="399142" indent="-399142" algn="l">
                <a:buClr>
                  <a:srgbClr val="9A958E"/>
                </a:buClr>
                <a:buSzPct val="75000"/>
                <a:buChar char="•"/>
                <a:defRPr sz="1800">
                  <a:solidFill>
                    <a:srgbClr val="FFFFFF"/>
                  </a:solidFill>
                </a:defRPr>
              </a:pPr>
              <a:r>
                <a:t>String word</a:t>
              </a:r>
            </a:p>
            <a:p>
              <a:pPr marL="399142" indent="-399142" algn="l">
                <a:buClr>
                  <a:srgbClr val="9A958E"/>
                </a:buClr>
                <a:buSzPct val="75000"/>
                <a:buChar char="•"/>
                <a:defRPr sz="1800">
                  <a:solidFill>
                    <a:srgbClr val="FFFFFF"/>
                  </a:solidFill>
                </a:defRPr>
              </a:pPr>
              <a:r>
                <a:rPr>
                  <a:latin typeface="Avenir Book"/>
                  <a:ea typeface="Avenir Book"/>
                  <a:cs typeface="Avenir Book"/>
                  <a:sym typeface="Avenir Book"/>
                </a:rPr>
                <a:t>String</a:t>
              </a:r>
              <a:r>
                <a:t> meaning</a:t>
              </a:r>
            </a:p>
          </p:txBody>
        </p:sp>
        <p:sp>
          <p:nvSpPr>
            <p:cNvPr id="169" name="compare()…"/>
            <p:cNvSpPr/>
            <p:nvPr/>
          </p:nvSpPr>
          <p:spPr>
            <a:xfrm>
              <a:off x="2185" y="1353790"/>
              <a:ext cx="2291998" cy="1524001"/>
            </a:xfrm>
            <a:prstGeom prst="rect">
              <a:avLst/>
            </a:prstGeom>
            <a:solidFill>
              <a:schemeClr val="accent5">
                <a:satOff val="-10854"/>
                <a:lumOff val="-10463"/>
              </a:schemeClr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marL="399142" indent="-399142" algn="l">
                <a:buClr>
                  <a:srgbClr val="9A958E"/>
                </a:buClr>
                <a:buSzPct val="75000"/>
                <a:buChar char="•"/>
                <a:defRPr sz="1800">
                  <a:solidFill>
                    <a:srgbClr val="FFFFFF"/>
                  </a:solidFill>
                </a:defRPr>
              </a:pPr>
              <a:r>
                <a:t>compare()</a:t>
              </a:r>
            </a:p>
            <a:p>
              <a:pPr marL="399142" indent="-399142" algn="l">
                <a:buClr>
                  <a:srgbClr val="9A958E"/>
                </a:buClr>
                <a:buSzPct val="75000"/>
                <a:buChar char="•"/>
                <a:defRPr sz="1800">
                  <a:solidFill>
                    <a:srgbClr val="FFFFFF"/>
                  </a:solidFill>
                </a:defRPr>
              </a:pPr>
              <a:r>
                <a:t>getMeaning()</a:t>
              </a:r>
            </a:p>
            <a:p>
              <a:pPr marL="399142" indent="-399142" algn="l">
                <a:buClr>
                  <a:srgbClr val="9A958E"/>
                </a:buClr>
                <a:buSzPct val="75000"/>
                <a:buChar char="•"/>
                <a:defRPr sz="1800">
                  <a:solidFill>
                    <a:srgbClr val="FFFFFF"/>
                  </a:solidFill>
                </a:defRPr>
              </a:pPr>
              <a:r>
                <a:t>getWord()</a:t>
              </a:r>
            </a:p>
          </p:txBody>
        </p:sp>
      </p:grpSp>
      <p:grpSp>
        <p:nvGrpSpPr>
          <p:cNvPr id="174" name="그룹"/>
          <p:cNvGrpSpPr/>
          <p:nvPr/>
        </p:nvGrpSpPr>
        <p:grpSpPr>
          <a:xfrm>
            <a:off x="3446065" y="1833909"/>
            <a:ext cx="3237062" cy="2877792"/>
            <a:chOff x="0" y="0"/>
            <a:chExt cx="3237061" cy="2877790"/>
          </a:xfrm>
        </p:grpSpPr>
        <p:sp>
          <p:nvSpPr>
            <p:cNvPr id="171" name="Vocabulary"/>
            <p:cNvSpPr/>
            <p:nvPr/>
          </p:nvSpPr>
          <p:spPr>
            <a:xfrm>
              <a:off x="0" y="0"/>
              <a:ext cx="3237062" cy="520701"/>
            </a:xfrm>
            <a:prstGeom prst="rect">
              <a:avLst/>
            </a:prstGeom>
            <a:blipFill rotWithShape="1">
              <a:blip r:embed="rId3"/>
              <a:srcRect l="0" t="0" r="0" b="0"/>
              <a:tile tx="0" ty="0" sx="100000" sy="100000" flip="none" algn="tl"/>
            </a:blip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>
              <a:lvl1pPr>
                <a:spcBef>
                  <a:spcPts val="3400"/>
                </a:spcBef>
                <a:defRPr spc="56" sz="2800">
                  <a:solidFill>
                    <a:srgbClr val="FFFFFF"/>
                  </a:solidFill>
                </a:defRPr>
              </a:lvl1pPr>
            </a:lstStyle>
            <a:p>
              <a:pPr/>
              <a:r>
                <a:t>Vocabulary</a:t>
              </a:r>
            </a:p>
          </p:txBody>
        </p:sp>
        <p:sp>
          <p:nvSpPr>
            <p:cNvPr id="172" name="LinkedList&lt;Voca&gt; vocalist"/>
            <p:cNvSpPr/>
            <p:nvPr/>
          </p:nvSpPr>
          <p:spPr>
            <a:xfrm>
              <a:off x="2991" y="515590"/>
              <a:ext cx="3230900" cy="838002"/>
            </a:xfrm>
            <a:prstGeom prst="rect">
              <a:avLst/>
            </a:prstGeom>
            <a:solidFill>
              <a:schemeClr val="accent5">
                <a:satOff val="-10854"/>
                <a:lumOff val="-10463"/>
              </a:schemeClr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>
              <a:lvl1pPr marL="399142" indent="-399142" algn="l">
                <a:buClr>
                  <a:srgbClr val="9A958E"/>
                </a:buClr>
                <a:buSzPct val="75000"/>
                <a:buChar char="•"/>
                <a:defRPr sz="1800">
                  <a:solidFill>
                    <a:srgbClr val="FFFFFF"/>
                  </a:solidFill>
                </a:defRPr>
              </a:lvl1pPr>
            </a:lstStyle>
            <a:p>
              <a:pPr/>
              <a:r>
                <a:t>LinkedList&lt;Voca&gt; vocalist</a:t>
              </a:r>
            </a:p>
          </p:txBody>
        </p:sp>
        <p:sp>
          <p:nvSpPr>
            <p:cNvPr id="173" name="addVoca()…"/>
            <p:cNvSpPr/>
            <p:nvPr/>
          </p:nvSpPr>
          <p:spPr>
            <a:xfrm>
              <a:off x="2991" y="1002307"/>
              <a:ext cx="3230900" cy="1875484"/>
            </a:xfrm>
            <a:prstGeom prst="rect">
              <a:avLst/>
            </a:prstGeom>
            <a:solidFill>
              <a:schemeClr val="accent5">
                <a:satOff val="-10854"/>
                <a:lumOff val="-10463"/>
              </a:schemeClr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marL="399142" indent="-399142" algn="l">
                <a:buClr>
                  <a:srgbClr val="9A958E"/>
                </a:buClr>
                <a:buSzPct val="75000"/>
                <a:buChar char="•"/>
                <a:defRPr sz="1800">
                  <a:solidFill>
                    <a:srgbClr val="FFFFFF"/>
                  </a:solidFill>
                </a:defRPr>
              </a:pPr>
              <a:r>
                <a:t>addVoca()</a:t>
              </a:r>
            </a:p>
            <a:p>
              <a:pPr marL="399142" indent="-399142" algn="l">
                <a:buClr>
                  <a:srgbClr val="9A958E"/>
                </a:buClr>
                <a:buSzPct val="75000"/>
                <a:buChar char="•"/>
                <a:defRPr sz="1800">
                  <a:solidFill>
                    <a:srgbClr val="FFFFFF"/>
                  </a:solidFill>
                </a:defRPr>
              </a:pPr>
              <a:r>
                <a:t>removeVoca()</a:t>
              </a:r>
            </a:p>
            <a:p>
              <a:pPr marL="399142" indent="-399142" algn="l">
                <a:buClr>
                  <a:srgbClr val="9A958E"/>
                </a:buClr>
                <a:buSzPct val="75000"/>
                <a:buChar char="•"/>
                <a:defRPr sz="1800">
                  <a:solidFill>
                    <a:srgbClr val="FFFFFF"/>
                  </a:solidFill>
                </a:defRPr>
              </a:pPr>
              <a:r>
                <a:t>presentation()</a:t>
              </a:r>
            </a:p>
            <a:p>
              <a:pPr marL="399142" indent="-399142" algn="l">
                <a:buClr>
                  <a:srgbClr val="9A958E"/>
                </a:buClr>
                <a:buSzPct val="75000"/>
                <a:buChar char="•"/>
                <a:defRPr sz="1800">
                  <a:solidFill>
                    <a:srgbClr val="FFFFFF"/>
                  </a:solidFill>
                </a:defRPr>
              </a:pPr>
              <a:r>
                <a:t>select()</a:t>
              </a:r>
            </a:p>
            <a:p>
              <a:pPr marL="399142" indent="-399142" algn="l">
                <a:buClr>
                  <a:srgbClr val="9A958E"/>
                </a:buClr>
                <a:buSzPct val="75000"/>
                <a:buChar char="•"/>
                <a:defRPr sz="1800">
                  <a:solidFill>
                    <a:srgbClr val="FFFFFF"/>
                  </a:solidFill>
                </a:defRPr>
              </a:pPr>
            </a:p>
            <a:p>
              <a:pPr marL="399142" indent="-399142" algn="l">
                <a:buClr>
                  <a:srgbClr val="9A958E"/>
                </a:buClr>
                <a:buSzPct val="75000"/>
                <a:buChar char="•"/>
                <a:defRPr sz="1800">
                  <a:solidFill>
                    <a:srgbClr val="FFFFFF"/>
                  </a:solidFill>
                </a:defRPr>
              </a:pPr>
            </a:p>
            <a:p>
              <a:pPr marL="399142" indent="-399142" algn="l">
                <a:buClr>
                  <a:srgbClr val="9A958E"/>
                </a:buClr>
                <a:buSzPct val="75000"/>
                <a:buChar char="•"/>
                <a:defRPr sz="1800">
                  <a:solidFill>
                    <a:srgbClr val="FFFFFF"/>
                  </a:solidFill>
                </a:defRPr>
              </a:pPr>
            </a:p>
            <a:p>
              <a:pPr marL="399142" indent="-399142" algn="l">
                <a:buClr>
                  <a:srgbClr val="9A958E"/>
                </a:buClr>
                <a:buSzPct val="75000"/>
                <a:buChar char="•"/>
                <a:defRPr sz="1800">
                  <a:solidFill>
                    <a:srgbClr val="FFFFFF"/>
                  </a:solidFill>
                </a:defRPr>
              </a:pPr>
            </a:p>
            <a:p>
              <a:pPr marL="399142" indent="-399142" algn="l">
                <a:buClr>
                  <a:srgbClr val="9A958E"/>
                </a:buClr>
                <a:buSzPct val="75000"/>
                <a:buChar char="•"/>
                <a:defRPr sz="1800">
                  <a:solidFill>
                    <a:srgbClr val="FFFFFF"/>
                  </a:solidFill>
                </a:defRPr>
              </a:pPr>
            </a:p>
          </p:txBody>
        </p:sp>
      </p:grpSp>
      <p:grpSp>
        <p:nvGrpSpPr>
          <p:cNvPr id="178" name="그룹"/>
          <p:cNvGrpSpPr/>
          <p:nvPr/>
        </p:nvGrpSpPr>
        <p:grpSpPr>
          <a:xfrm>
            <a:off x="7002958" y="1821209"/>
            <a:ext cx="3719811" cy="4108302"/>
            <a:chOff x="0" y="0"/>
            <a:chExt cx="3719810" cy="4108301"/>
          </a:xfrm>
        </p:grpSpPr>
        <p:sp>
          <p:nvSpPr>
            <p:cNvPr id="175" name="AlarmSystem"/>
            <p:cNvSpPr/>
            <p:nvPr/>
          </p:nvSpPr>
          <p:spPr>
            <a:xfrm>
              <a:off x="0" y="0"/>
              <a:ext cx="3719811" cy="743346"/>
            </a:xfrm>
            <a:prstGeom prst="rect">
              <a:avLst/>
            </a:prstGeom>
            <a:blipFill rotWithShape="1">
              <a:blip r:embed="rId4"/>
              <a:srcRect l="0" t="0" r="0" b="0"/>
              <a:tile tx="0" ty="0" sx="100000" sy="100000" flip="none" algn="tl"/>
            </a:blip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>
              <a:lvl1pPr>
                <a:spcBef>
                  <a:spcPts val="3400"/>
                </a:spcBef>
                <a:defRPr spc="56" sz="2800">
                  <a:solidFill>
                    <a:srgbClr val="FFFFFF"/>
                  </a:solidFill>
                </a:defRPr>
              </a:lvl1pPr>
            </a:lstStyle>
            <a:p>
              <a:pPr/>
              <a:r>
                <a:t>AlarmSystem</a:t>
              </a:r>
            </a:p>
          </p:txBody>
        </p:sp>
        <p:sp>
          <p:nvSpPr>
            <p:cNvPr id="176" name="TimePicker alarm_time…"/>
            <p:cNvSpPr/>
            <p:nvPr/>
          </p:nvSpPr>
          <p:spPr>
            <a:xfrm>
              <a:off x="3437" y="736050"/>
              <a:ext cx="3712730" cy="1196323"/>
            </a:xfrm>
            <a:prstGeom prst="rect">
              <a:avLst/>
            </a:prstGeom>
            <a:solidFill>
              <a:schemeClr val="accent5">
                <a:satOff val="-10854"/>
                <a:lumOff val="-10463"/>
              </a:schemeClr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marL="399142" indent="-399142" algn="l">
                <a:buClr>
                  <a:srgbClr val="9A958E"/>
                </a:buClr>
                <a:buSzPct val="75000"/>
                <a:buChar char="•"/>
                <a:defRPr sz="1600">
                  <a:solidFill>
                    <a:srgbClr val="FFFFFF"/>
                  </a:solidFill>
                </a:defRPr>
              </a:pPr>
              <a:r>
                <a:t>TimePicker alarm_time</a:t>
              </a:r>
            </a:p>
            <a:p>
              <a:pPr marL="399142" indent="-399142" algn="l">
                <a:buClr>
                  <a:srgbClr val="9A958E"/>
                </a:buClr>
                <a:buSzPct val="75000"/>
                <a:buChar char="•"/>
                <a:defRPr sz="1600">
                  <a:solidFill>
                    <a:srgbClr val="FFFFFF"/>
                  </a:solidFill>
                </a:defRPr>
              </a:pPr>
              <a:r>
                <a:t>AlarmManager alarm_manager</a:t>
              </a:r>
            </a:p>
          </p:txBody>
        </p:sp>
        <p:sp>
          <p:nvSpPr>
            <p:cNvPr id="177" name="addVoca()…"/>
            <p:cNvSpPr/>
            <p:nvPr/>
          </p:nvSpPr>
          <p:spPr>
            <a:xfrm>
              <a:off x="3437" y="1921222"/>
              <a:ext cx="3712730" cy="2187080"/>
            </a:xfrm>
            <a:prstGeom prst="rect">
              <a:avLst/>
            </a:prstGeom>
            <a:solidFill>
              <a:schemeClr val="accent5">
                <a:satOff val="-10854"/>
                <a:lumOff val="-10463"/>
              </a:schemeClr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marL="399142" indent="-399142" algn="l">
                <a:buClr>
                  <a:srgbClr val="9A958E"/>
                </a:buClr>
                <a:buSzPct val="75000"/>
                <a:buChar char="•"/>
                <a:defRPr sz="1800">
                  <a:solidFill>
                    <a:srgbClr val="FFFFFF"/>
                  </a:solidFill>
                </a:defRPr>
              </a:pPr>
              <a:r>
                <a:t>addVoca()</a:t>
              </a:r>
            </a:p>
            <a:p>
              <a:pPr marL="399142" indent="-399142" algn="l">
                <a:buClr>
                  <a:srgbClr val="9A958E"/>
                </a:buClr>
                <a:buSzPct val="75000"/>
                <a:buChar char="•"/>
                <a:defRPr sz="1800">
                  <a:solidFill>
                    <a:srgbClr val="FFFFFF"/>
                  </a:solidFill>
                </a:defRPr>
              </a:pPr>
              <a:r>
                <a:t>removeVoca()</a:t>
              </a:r>
            </a:p>
            <a:p>
              <a:pPr marL="399142" indent="-399142" algn="l">
                <a:buClr>
                  <a:srgbClr val="9A958E"/>
                </a:buClr>
                <a:buSzPct val="75000"/>
                <a:buChar char="•"/>
                <a:defRPr sz="1800">
                  <a:solidFill>
                    <a:srgbClr val="FFFFFF"/>
                  </a:solidFill>
                </a:defRPr>
              </a:pPr>
              <a:r>
                <a:t>presentation()</a:t>
              </a:r>
            </a:p>
            <a:p>
              <a:pPr marL="399142" indent="-399142" algn="l">
                <a:buClr>
                  <a:srgbClr val="9A958E"/>
                </a:buClr>
                <a:buSzPct val="75000"/>
                <a:buChar char="•"/>
                <a:defRPr sz="1800">
                  <a:solidFill>
                    <a:srgbClr val="FFFFFF"/>
                  </a:solidFill>
                </a:defRPr>
              </a:pPr>
              <a:r>
                <a:t>select()</a:t>
              </a:r>
            </a:p>
            <a:p>
              <a:pPr marL="399142" indent="-399142" algn="l">
                <a:buClr>
                  <a:srgbClr val="9A958E"/>
                </a:buClr>
                <a:buSzPct val="75000"/>
                <a:buChar char="•"/>
                <a:defRPr sz="1800">
                  <a:solidFill>
                    <a:srgbClr val="FFFFFF"/>
                  </a:solidFill>
                </a:defRPr>
              </a:pPr>
            </a:p>
            <a:p>
              <a:pPr marL="399142" indent="-399142" algn="l">
                <a:buClr>
                  <a:srgbClr val="9A958E"/>
                </a:buClr>
                <a:buSzPct val="75000"/>
                <a:buChar char="•"/>
                <a:defRPr sz="1800">
                  <a:solidFill>
                    <a:srgbClr val="FFFFFF"/>
                  </a:solidFill>
                </a:defRPr>
              </a:pPr>
            </a:p>
            <a:p>
              <a:pPr marL="399142" indent="-399142" algn="l">
                <a:buClr>
                  <a:srgbClr val="9A958E"/>
                </a:buClr>
                <a:buSzPct val="75000"/>
                <a:buChar char="•"/>
                <a:defRPr sz="1800">
                  <a:solidFill>
                    <a:srgbClr val="FFFFFF"/>
                  </a:solidFill>
                </a:defRPr>
              </a:pPr>
            </a:p>
            <a:p>
              <a:pPr marL="399142" indent="-399142" algn="l">
                <a:buClr>
                  <a:srgbClr val="9A958E"/>
                </a:buClr>
                <a:buSzPct val="75000"/>
                <a:buChar char="•"/>
                <a:defRPr sz="1800">
                  <a:solidFill>
                    <a:srgbClr val="FFFFFF"/>
                  </a:solidFill>
                </a:defRPr>
              </a:pPr>
            </a:p>
            <a:p>
              <a:pPr marL="399142" indent="-399142" algn="l">
                <a:buClr>
                  <a:srgbClr val="9A958E"/>
                </a:buClr>
                <a:buSzPct val="75000"/>
                <a:buChar char="•"/>
                <a:defRPr sz="1800">
                  <a:solidFill>
                    <a:srgbClr val="FFFFFF"/>
                  </a:solidFill>
                </a:defRPr>
              </a:pPr>
            </a:p>
          </p:txBody>
        </p:sp>
      </p:grpSp>
      <p:grpSp>
        <p:nvGrpSpPr>
          <p:cNvPr id="182" name="그룹"/>
          <p:cNvGrpSpPr/>
          <p:nvPr/>
        </p:nvGrpSpPr>
        <p:grpSpPr>
          <a:xfrm>
            <a:off x="791319" y="6024909"/>
            <a:ext cx="3237062" cy="2877791"/>
            <a:chOff x="0" y="0"/>
            <a:chExt cx="3237061" cy="2877790"/>
          </a:xfrm>
        </p:grpSpPr>
        <p:sp>
          <p:nvSpPr>
            <p:cNvPr id="179" name="DdaySystem"/>
            <p:cNvSpPr/>
            <p:nvPr/>
          </p:nvSpPr>
          <p:spPr>
            <a:xfrm>
              <a:off x="0" y="0"/>
              <a:ext cx="3237062" cy="520701"/>
            </a:xfrm>
            <a:prstGeom prst="rect">
              <a:avLst/>
            </a:prstGeom>
            <a:blipFill rotWithShape="1">
              <a:blip r:embed="rId5"/>
              <a:srcRect l="0" t="0" r="0" b="0"/>
              <a:tile tx="0" ty="0" sx="100000" sy="100000" flip="none" algn="tl"/>
            </a:blip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>
              <a:lvl1pPr>
                <a:spcBef>
                  <a:spcPts val="3400"/>
                </a:spcBef>
                <a:defRPr spc="56" sz="2800">
                  <a:solidFill>
                    <a:srgbClr val="FFFFFF"/>
                  </a:solidFill>
                </a:defRPr>
              </a:lvl1pPr>
            </a:lstStyle>
            <a:p>
              <a:pPr/>
              <a:r>
                <a:t>DdaySystem</a:t>
              </a:r>
            </a:p>
          </p:txBody>
        </p:sp>
        <p:sp>
          <p:nvSpPr>
            <p:cNvPr id="180" name="LinkedList&lt;Voca&gt; vocalist"/>
            <p:cNvSpPr/>
            <p:nvPr/>
          </p:nvSpPr>
          <p:spPr>
            <a:xfrm>
              <a:off x="2991" y="515590"/>
              <a:ext cx="3230900" cy="838002"/>
            </a:xfrm>
            <a:prstGeom prst="rect">
              <a:avLst/>
            </a:prstGeom>
            <a:solidFill>
              <a:schemeClr val="accent5">
                <a:satOff val="-10854"/>
                <a:lumOff val="-10463"/>
              </a:schemeClr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>
              <a:lvl1pPr marL="399142" indent="-399142" algn="l">
                <a:buClr>
                  <a:srgbClr val="9A958E"/>
                </a:buClr>
                <a:buSzPct val="75000"/>
                <a:buChar char="•"/>
                <a:defRPr sz="1800">
                  <a:solidFill>
                    <a:srgbClr val="FFFFFF"/>
                  </a:solidFill>
                </a:defRPr>
              </a:lvl1pPr>
            </a:lstStyle>
            <a:p>
              <a:pPr/>
              <a:r>
                <a:t>LinkedList&lt;Voca&gt; vocalist</a:t>
              </a:r>
            </a:p>
          </p:txBody>
        </p:sp>
        <p:sp>
          <p:nvSpPr>
            <p:cNvPr id="181" name="addVoca()…"/>
            <p:cNvSpPr/>
            <p:nvPr/>
          </p:nvSpPr>
          <p:spPr>
            <a:xfrm>
              <a:off x="2991" y="1002307"/>
              <a:ext cx="3230900" cy="1875484"/>
            </a:xfrm>
            <a:prstGeom prst="rect">
              <a:avLst/>
            </a:prstGeom>
            <a:solidFill>
              <a:schemeClr val="accent5">
                <a:satOff val="-10854"/>
                <a:lumOff val="-10463"/>
              </a:schemeClr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marL="399142" indent="-399142" algn="l">
                <a:buClr>
                  <a:srgbClr val="9A958E"/>
                </a:buClr>
                <a:buSzPct val="75000"/>
                <a:buChar char="•"/>
                <a:defRPr sz="1800">
                  <a:solidFill>
                    <a:srgbClr val="FFFFFF"/>
                  </a:solidFill>
                </a:defRPr>
              </a:pPr>
              <a:r>
                <a:t>addVoca()</a:t>
              </a:r>
            </a:p>
            <a:p>
              <a:pPr marL="399142" indent="-399142" algn="l">
                <a:buClr>
                  <a:srgbClr val="9A958E"/>
                </a:buClr>
                <a:buSzPct val="75000"/>
                <a:buChar char="•"/>
                <a:defRPr sz="1800">
                  <a:solidFill>
                    <a:srgbClr val="FFFFFF"/>
                  </a:solidFill>
                </a:defRPr>
              </a:pPr>
              <a:r>
                <a:t>removeVoca()</a:t>
              </a:r>
            </a:p>
            <a:p>
              <a:pPr marL="399142" indent="-399142" algn="l">
                <a:buClr>
                  <a:srgbClr val="9A958E"/>
                </a:buClr>
                <a:buSzPct val="75000"/>
                <a:buChar char="•"/>
                <a:defRPr sz="1800">
                  <a:solidFill>
                    <a:srgbClr val="FFFFFF"/>
                  </a:solidFill>
                </a:defRPr>
              </a:pPr>
              <a:r>
                <a:t>presentation()</a:t>
              </a:r>
            </a:p>
            <a:p>
              <a:pPr marL="399142" indent="-399142" algn="l">
                <a:buClr>
                  <a:srgbClr val="9A958E"/>
                </a:buClr>
                <a:buSzPct val="75000"/>
                <a:buChar char="•"/>
                <a:defRPr sz="1800">
                  <a:solidFill>
                    <a:srgbClr val="FFFFFF"/>
                  </a:solidFill>
                </a:defRPr>
              </a:pPr>
              <a:r>
                <a:t>select()</a:t>
              </a:r>
            </a:p>
            <a:p>
              <a:pPr marL="399142" indent="-399142" algn="l">
                <a:buClr>
                  <a:srgbClr val="9A958E"/>
                </a:buClr>
                <a:buSzPct val="75000"/>
                <a:buChar char="•"/>
                <a:defRPr sz="1800">
                  <a:solidFill>
                    <a:srgbClr val="FFFFFF"/>
                  </a:solidFill>
                </a:defRPr>
              </a:pPr>
            </a:p>
            <a:p>
              <a:pPr marL="399142" indent="-399142" algn="l">
                <a:buClr>
                  <a:srgbClr val="9A958E"/>
                </a:buClr>
                <a:buSzPct val="75000"/>
                <a:buChar char="•"/>
                <a:defRPr sz="1800">
                  <a:solidFill>
                    <a:srgbClr val="FFFFFF"/>
                  </a:solidFill>
                </a:defRPr>
              </a:pPr>
            </a:p>
            <a:p>
              <a:pPr marL="399142" indent="-399142" algn="l">
                <a:buClr>
                  <a:srgbClr val="9A958E"/>
                </a:buClr>
                <a:buSzPct val="75000"/>
                <a:buChar char="•"/>
                <a:defRPr sz="1800">
                  <a:solidFill>
                    <a:srgbClr val="FFFFFF"/>
                  </a:solidFill>
                </a:defRPr>
              </a:pPr>
            </a:p>
            <a:p>
              <a:pPr marL="399142" indent="-399142" algn="l">
                <a:buClr>
                  <a:srgbClr val="9A958E"/>
                </a:buClr>
                <a:buSzPct val="75000"/>
                <a:buChar char="•"/>
                <a:defRPr sz="1800">
                  <a:solidFill>
                    <a:srgbClr val="FFFFFF"/>
                  </a:solidFill>
                </a:defRPr>
              </a:pPr>
            </a:p>
            <a:p>
              <a:pPr marL="399142" indent="-399142" algn="l">
                <a:buClr>
                  <a:srgbClr val="9A958E"/>
                </a:buClr>
                <a:buSzPct val="75000"/>
                <a:buChar char="•"/>
                <a:defRPr sz="1800">
                  <a:solidFill>
                    <a:srgbClr val="FFFFFF"/>
                  </a:solidFill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선"/>
          <p:cNvSpPr/>
          <p:nvPr/>
        </p:nvSpPr>
        <p:spPr>
          <a:xfrm flipV="1">
            <a:off x="5555446" y="2782968"/>
            <a:ext cx="1" cy="6245143"/>
          </a:xfrm>
          <a:prstGeom prst="line">
            <a:avLst/>
          </a:prstGeom>
          <a:ln w="50800">
            <a:solidFill>
              <a:srgbClr val="5B5854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185" name="선"/>
          <p:cNvSpPr/>
          <p:nvPr/>
        </p:nvSpPr>
        <p:spPr>
          <a:xfrm flipV="1">
            <a:off x="3341400" y="2871868"/>
            <a:ext cx="1" cy="6245143"/>
          </a:xfrm>
          <a:prstGeom prst="line">
            <a:avLst/>
          </a:prstGeom>
          <a:ln w="50800">
            <a:solidFill>
              <a:srgbClr val="5B5854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186" name="시퀀스 다이어그램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34340">
              <a:defRPr spc="76" sz="3800"/>
            </a:lvl1pPr>
          </a:lstStyle>
          <a:p>
            <a:pPr/>
            <a:r>
              <a:t>시퀀스 다이어그램</a:t>
            </a:r>
          </a:p>
        </p:txBody>
      </p:sp>
      <p:sp>
        <p:nvSpPr>
          <p:cNvPr id="187" name="남성"/>
          <p:cNvSpPr/>
          <p:nvPr/>
        </p:nvSpPr>
        <p:spPr>
          <a:xfrm>
            <a:off x="916554" y="1711269"/>
            <a:ext cx="277693" cy="7493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7" h="21600" fill="norm" stroke="1" extrusionOk="0">
                <a:moveTo>
                  <a:pt x="10777" y="0"/>
                </a:moveTo>
                <a:cubicBezTo>
                  <a:pt x="9509" y="0"/>
                  <a:pt x="8239" y="180"/>
                  <a:pt x="7271" y="540"/>
                </a:cubicBezTo>
                <a:cubicBezTo>
                  <a:pt x="5335" y="1259"/>
                  <a:pt x="5335" y="2425"/>
                  <a:pt x="7271" y="3144"/>
                </a:cubicBezTo>
                <a:cubicBezTo>
                  <a:pt x="9206" y="3863"/>
                  <a:pt x="12348" y="3863"/>
                  <a:pt x="14284" y="3144"/>
                </a:cubicBezTo>
                <a:cubicBezTo>
                  <a:pt x="16220" y="2425"/>
                  <a:pt x="16220" y="1259"/>
                  <a:pt x="14284" y="540"/>
                </a:cubicBezTo>
                <a:cubicBezTo>
                  <a:pt x="13316" y="180"/>
                  <a:pt x="12046" y="0"/>
                  <a:pt x="10777" y="0"/>
                </a:cubicBezTo>
                <a:close/>
                <a:moveTo>
                  <a:pt x="4845" y="4060"/>
                </a:moveTo>
                <a:cubicBezTo>
                  <a:pt x="2970" y="4060"/>
                  <a:pt x="1445" y="4331"/>
                  <a:pt x="907" y="4563"/>
                </a:cubicBezTo>
                <a:cubicBezTo>
                  <a:pt x="-23" y="4963"/>
                  <a:pt x="-21" y="5438"/>
                  <a:pt x="8" y="5606"/>
                </a:cubicBezTo>
                <a:lnTo>
                  <a:pt x="8" y="12393"/>
                </a:lnTo>
                <a:cubicBezTo>
                  <a:pt x="8" y="12733"/>
                  <a:pt x="732" y="13004"/>
                  <a:pt x="1648" y="13004"/>
                </a:cubicBezTo>
                <a:cubicBezTo>
                  <a:pt x="2563" y="13004"/>
                  <a:pt x="3292" y="12728"/>
                  <a:pt x="3292" y="12393"/>
                </a:cubicBezTo>
                <a:lnTo>
                  <a:pt x="3292" y="6777"/>
                </a:lnTo>
                <a:lnTo>
                  <a:pt x="4791" y="6777"/>
                </a:lnTo>
                <a:lnTo>
                  <a:pt x="4791" y="12641"/>
                </a:lnTo>
                <a:lnTo>
                  <a:pt x="4804" y="12641"/>
                </a:lnTo>
                <a:lnTo>
                  <a:pt x="4804" y="20628"/>
                </a:lnTo>
                <a:cubicBezTo>
                  <a:pt x="4804" y="21163"/>
                  <a:pt x="5982" y="21600"/>
                  <a:pt x="7421" y="21600"/>
                </a:cubicBezTo>
                <a:cubicBezTo>
                  <a:pt x="8860" y="21600"/>
                  <a:pt x="10037" y="21163"/>
                  <a:pt x="10037" y="20628"/>
                </a:cubicBezTo>
                <a:lnTo>
                  <a:pt x="10037" y="12641"/>
                </a:lnTo>
                <a:lnTo>
                  <a:pt x="10777" y="12641"/>
                </a:lnTo>
                <a:lnTo>
                  <a:pt x="11504" y="12641"/>
                </a:lnTo>
                <a:lnTo>
                  <a:pt x="11504" y="20628"/>
                </a:lnTo>
                <a:cubicBezTo>
                  <a:pt x="11504" y="21163"/>
                  <a:pt x="12682" y="21600"/>
                  <a:pt x="14121" y="21600"/>
                </a:cubicBezTo>
                <a:cubicBezTo>
                  <a:pt x="15559" y="21600"/>
                  <a:pt x="16737" y="21163"/>
                  <a:pt x="16737" y="20628"/>
                </a:cubicBezTo>
                <a:lnTo>
                  <a:pt x="16737" y="12636"/>
                </a:lnTo>
                <a:lnTo>
                  <a:pt x="16750" y="12636"/>
                </a:lnTo>
                <a:lnTo>
                  <a:pt x="16750" y="6772"/>
                </a:lnTo>
                <a:lnTo>
                  <a:pt x="18249" y="6772"/>
                </a:lnTo>
                <a:lnTo>
                  <a:pt x="18249" y="12388"/>
                </a:lnTo>
                <a:cubicBezTo>
                  <a:pt x="18249" y="12728"/>
                  <a:pt x="18973" y="12997"/>
                  <a:pt x="19889" y="12997"/>
                </a:cubicBezTo>
                <a:cubicBezTo>
                  <a:pt x="20805" y="12997"/>
                  <a:pt x="21533" y="12723"/>
                  <a:pt x="21533" y="12388"/>
                </a:cubicBezTo>
                <a:lnTo>
                  <a:pt x="21533" y="5606"/>
                </a:lnTo>
                <a:cubicBezTo>
                  <a:pt x="21577" y="5438"/>
                  <a:pt x="21564" y="4957"/>
                  <a:pt x="20634" y="4563"/>
                </a:cubicBezTo>
                <a:cubicBezTo>
                  <a:pt x="20096" y="4336"/>
                  <a:pt x="18566" y="4060"/>
                  <a:pt x="16691" y="4060"/>
                </a:cubicBezTo>
                <a:lnTo>
                  <a:pt x="10777" y="4060"/>
                </a:lnTo>
                <a:lnTo>
                  <a:pt x="4845" y="4060"/>
                </a:lnTo>
                <a:close/>
              </a:path>
            </a:pathLst>
          </a:cu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188" name="직사각형"/>
          <p:cNvSpPr/>
          <p:nvPr/>
        </p:nvSpPr>
        <p:spPr>
          <a:xfrm>
            <a:off x="978690" y="3443337"/>
            <a:ext cx="153421" cy="5524352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189" name="직사각형"/>
          <p:cNvSpPr/>
          <p:nvPr/>
        </p:nvSpPr>
        <p:spPr>
          <a:xfrm>
            <a:off x="3264690" y="3417937"/>
            <a:ext cx="153421" cy="2556421"/>
          </a:xfrm>
          <a:prstGeom prst="rect">
            <a:avLst/>
          </a:prstGeom>
          <a:blipFill>
            <a:blip r:embed="rId4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190" name="Quiz System"/>
          <p:cNvSpPr txBox="1"/>
          <p:nvPr/>
        </p:nvSpPr>
        <p:spPr>
          <a:xfrm>
            <a:off x="251947" y="1149350"/>
            <a:ext cx="1835507" cy="520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/>
            <a:r>
              <a:t>Quiz System</a:t>
            </a:r>
          </a:p>
        </p:txBody>
      </p:sp>
      <p:sp>
        <p:nvSpPr>
          <p:cNvPr id="191" name="선"/>
          <p:cNvSpPr/>
          <p:nvPr/>
        </p:nvSpPr>
        <p:spPr>
          <a:xfrm flipV="1">
            <a:off x="1035050" y="2496312"/>
            <a:ext cx="0" cy="911282"/>
          </a:xfrm>
          <a:prstGeom prst="line">
            <a:avLst/>
          </a:prstGeom>
          <a:ln w="50800">
            <a:solidFill>
              <a:srgbClr val="5B5854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192" name="Vocabulary"/>
          <p:cNvSpPr/>
          <p:nvPr/>
        </p:nvSpPr>
        <p:spPr>
          <a:xfrm>
            <a:off x="2423647" y="2096318"/>
            <a:ext cx="1835507" cy="749301"/>
          </a:xfrm>
          <a:prstGeom prst="rect">
            <a:avLst/>
          </a:prstGeom>
          <a:blipFill>
            <a:blip r:embed="rId5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spcBef>
                <a:spcPts val="3400"/>
              </a:spcBef>
              <a:defRPr spc="38" sz="1900">
                <a:solidFill>
                  <a:srgbClr val="FFFFFF"/>
                </a:solidFill>
              </a:defRPr>
            </a:lvl1pPr>
          </a:lstStyle>
          <a:p>
            <a:pPr/>
            <a:r>
              <a:t>Vocabulary</a:t>
            </a:r>
          </a:p>
        </p:txBody>
      </p:sp>
      <p:sp>
        <p:nvSpPr>
          <p:cNvPr id="193" name="선"/>
          <p:cNvSpPr/>
          <p:nvPr/>
        </p:nvSpPr>
        <p:spPr>
          <a:xfrm>
            <a:off x="1170922" y="3913088"/>
            <a:ext cx="2106267" cy="1"/>
          </a:xfrm>
          <a:prstGeom prst="line">
            <a:avLst/>
          </a:prstGeom>
          <a:ln w="381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194" name="Select(number)"/>
          <p:cNvSpPr txBox="1"/>
          <p:nvPr/>
        </p:nvSpPr>
        <p:spPr>
          <a:xfrm>
            <a:off x="1437721" y="3441809"/>
            <a:ext cx="1499515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lvl="1">
              <a:defRPr sz="1600"/>
            </a:pPr>
            <a:r>
              <a:t>Select(number)</a:t>
            </a:r>
          </a:p>
        </p:txBody>
      </p:sp>
      <p:sp>
        <p:nvSpPr>
          <p:cNvPr id="195" name="직사각형"/>
          <p:cNvSpPr/>
          <p:nvPr/>
        </p:nvSpPr>
        <p:spPr>
          <a:xfrm>
            <a:off x="5453336" y="4033539"/>
            <a:ext cx="153421" cy="1635722"/>
          </a:xfrm>
          <a:prstGeom prst="rect">
            <a:avLst/>
          </a:prstGeom>
          <a:blipFill>
            <a:blip r:embed="rId6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196" name="선"/>
          <p:cNvSpPr/>
          <p:nvPr/>
        </p:nvSpPr>
        <p:spPr>
          <a:xfrm>
            <a:off x="3420764" y="4408388"/>
            <a:ext cx="2055319" cy="1"/>
          </a:xfrm>
          <a:prstGeom prst="line">
            <a:avLst/>
          </a:prstGeom>
          <a:ln w="381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197" name="Database"/>
          <p:cNvSpPr/>
          <p:nvPr/>
        </p:nvSpPr>
        <p:spPr>
          <a:xfrm>
            <a:off x="4612293" y="2096318"/>
            <a:ext cx="1835507" cy="749301"/>
          </a:xfrm>
          <a:prstGeom prst="rect">
            <a:avLst/>
          </a:prstGeom>
          <a:blipFill>
            <a:blip r:embed="rId7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spcBef>
                <a:spcPts val="3400"/>
              </a:spcBef>
              <a:defRPr spc="38" sz="1900">
                <a:solidFill>
                  <a:srgbClr val="FFFFFF"/>
                </a:solidFill>
              </a:defRPr>
            </a:lvl1pPr>
          </a:lstStyle>
          <a:p>
            <a:pPr/>
            <a:r>
              <a:t>Database</a:t>
            </a:r>
          </a:p>
        </p:txBody>
      </p:sp>
      <p:sp>
        <p:nvSpPr>
          <p:cNvPr id="198" name="Select(Vocalist[])"/>
          <p:cNvSpPr txBox="1"/>
          <p:nvPr/>
        </p:nvSpPr>
        <p:spPr>
          <a:xfrm>
            <a:off x="3599420" y="3936033"/>
            <a:ext cx="1791311" cy="41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lvl="1">
              <a:defRPr sz="1800"/>
            </a:pPr>
            <a:r>
              <a:t>Select(Vocalist[])</a:t>
            </a:r>
          </a:p>
        </p:txBody>
      </p:sp>
      <p:sp>
        <p:nvSpPr>
          <p:cNvPr id="199" name="선"/>
          <p:cNvSpPr/>
          <p:nvPr/>
        </p:nvSpPr>
        <p:spPr>
          <a:xfrm>
            <a:off x="3420764" y="5297388"/>
            <a:ext cx="2029919" cy="1"/>
          </a:xfrm>
          <a:prstGeom prst="line">
            <a:avLst/>
          </a:prstGeom>
          <a:ln w="38100">
            <a:solidFill>
              <a:srgbClr val="000000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200" name="return(Vocalist[])"/>
          <p:cNvSpPr txBox="1"/>
          <p:nvPr/>
        </p:nvSpPr>
        <p:spPr>
          <a:xfrm>
            <a:off x="3578423" y="4826736"/>
            <a:ext cx="1791311" cy="41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lvl="1">
              <a:defRPr sz="1800"/>
            </a:pPr>
            <a:r>
              <a:t>return(Vocalist[])</a:t>
            </a:r>
          </a:p>
        </p:txBody>
      </p:sp>
      <p:sp>
        <p:nvSpPr>
          <p:cNvPr id="201" name="선"/>
          <p:cNvSpPr/>
          <p:nvPr/>
        </p:nvSpPr>
        <p:spPr>
          <a:xfrm>
            <a:off x="1170922" y="5678388"/>
            <a:ext cx="2106267" cy="1"/>
          </a:xfrm>
          <a:prstGeom prst="line">
            <a:avLst/>
          </a:prstGeom>
          <a:ln w="38100">
            <a:solidFill>
              <a:srgbClr val="000000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202" name="return(Vocalist[])"/>
          <p:cNvSpPr txBox="1"/>
          <p:nvPr/>
        </p:nvSpPr>
        <p:spPr>
          <a:xfrm>
            <a:off x="1493502" y="5200565"/>
            <a:ext cx="1791310" cy="41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lvl="1">
              <a:defRPr sz="1800"/>
            </a:pPr>
            <a:r>
              <a:t>return(Vocalist[])</a:t>
            </a:r>
          </a:p>
        </p:txBody>
      </p:sp>
      <p:sp>
        <p:nvSpPr>
          <p:cNvPr id="203" name="선"/>
          <p:cNvSpPr/>
          <p:nvPr/>
        </p:nvSpPr>
        <p:spPr>
          <a:xfrm>
            <a:off x="1122064" y="6601896"/>
            <a:ext cx="6453298" cy="1"/>
          </a:xfrm>
          <a:prstGeom prst="line">
            <a:avLst/>
          </a:prstGeom>
          <a:ln w="381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204" name="Voca"/>
          <p:cNvSpPr/>
          <p:nvPr/>
        </p:nvSpPr>
        <p:spPr>
          <a:xfrm>
            <a:off x="8921779" y="2096318"/>
            <a:ext cx="1835506" cy="749301"/>
          </a:xfrm>
          <a:prstGeom prst="rect">
            <a:avLst/>
          </a:prstGeom>
          <a:blipFill>
            <a:blip r:embed="rId8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spcBef>
                <a:spcPts val="3400"/>
              </a:spcBef>
              <a:defRPr spc="38" sz="1900">
                <a:solidFill>
                  <a:srgbClr val="FFFFFF"/>
                </a:solidFill>
              </a:defRPr>
            </a:lvl1pPr>
          </a:lstStyle>
          <a:p>
            <a:pPr/>
            <a:r>
              <a:t>Voca</a:t>
            </a:r>
          </a:p>
        </p:txBody>
      </p:sp>
      <p:sp>
        <p:nvSpPr>
          <p:cNvPr id="205" name="onClick(Voca)"/>
          <p:cNvSpPr txBox="1"/>
          <p:nvPr/>
        </p:nvSpPr>
        <p:spPr>
          <a:xfrm>
            <a:off x="3647313" y="6193068"/>
            <a:ext cx="1576821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lvl="1">
              <a:defRPr sz="1900"/>
            </a:pPr>
            <a:r>
              <a:t>onClick(Voca)</a:t>
            </a:r>
          </a:p>
        </p:txBody>
      </p:sp>
      <p:sp>
        <p:nvSpPr>
          <p:cNvPr id="206" name="Checkbtt"/>
          <p:cNvSpPr/>
          <p:nvPr/>
        </p:nvSpPr>
        <p:spPr>
          <a:xfrm>
            <a:off x="6724273" y="2109018"/>
            <a:ext cx="1835507" cy="749301"/>
          </a:xfrm>
          <a:prstGeom prst="rect">
            <a:avLst/>
          </a:prstGeom>
          <a:blipFill>
            <a:blip r:embed="rId9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spcBef>
                <a:spcPts val="3400"/>
              </a:spcBef>
              <a:defRPr spc="38" sz="1900">
                <a:solidFill>
                  <a:srgbClr val="FFFFFF"/>
                </a:solidFill>
              </a:defRPr>
            </a:lvl1pPr>
          </a:lstStyle>
          <a:p>
            <a:pPr/>
            <a:r>
              <a:t>Checkbtt</a:t>
            </a:r>
          </a:p>
        </p:txBody>
      </p:sp>
      <p:sp>
        <p:nvSpPr>
          <p:cNvPr id="207" name="선"/>
          <p:cNvSpPr/>
          <p:nvPr/>
        </p:nvSpPr>
        <p:spPr>
          <a:xfrm flipV="1">
            <a:off x="7642026" y="2799749"/>
            <a:ext cx="1" cy="6245143"/>
          </a:xfrm>
          <a:prstGeom prst="line">
            <a:avLst/>
          </a:prstGeom>
          <a:ln w="50800">
            <a:solidFill>
              <a:srgbClr val="5B5854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208" name="직사각형"/>
          <p:cNvSpPr/>
          <p:nvPr/>
        </p:nvSpPr>
        <p:spPr>
          <a:xfrm>
            <a:off x="7565316" y="6402437"/>
            <a:ext cx="153421" cy="1407220"/>
          </a:xfrm>
          <a:prstGeom prst="rect">
            <a:avLst/>
          </a:prstGeom>
          <a:blipFill>
            <a:blip r:embed="rId10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209" name="선"/>
          <p:cNvSpPr/>
          <p:nvPr/>
        </p:nvSpPr>
        <p:spPr>
          <a:xfrm flipV="1">
            <a:off x="9859578" y="2782968"/>
            <a:ext cx="1" cy="6245143"/>
          </a:xfrm>
          <a:prstGeom prst="line">
            <a:avLst/>
          </a:prstGeom>
          <a:ln w="50800">
            <a:solidFill>
              <a:srgbClr val="5B5854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210" name="직사각형"/>
          <p:cNvSpPr/>
          <p:nvPr/>
        </p:nvSpPr>
        <p:spPr>
          <a:xfrm>
            <a:off x="9782868" y="6849715"/>
            <a:ext cx="153421" cy="772220"/>
          </a:xfrm>
          <a:prstGeom prst="rect">
            <a:avLst/>
          </a:prstGeom>
          <a:blipFill>
            <a:blip r:embed="rId11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211" name="선"/>
          <p:cNvSpPr/>
          <p:nvPr/>
        </p:nvSpPr>
        <p:spPr>
          <a:xfrm>
            <a:off x="7764823" y="7024588"/>
            <a:ext cx="2029918" cy="1"/>
          </a:xfrm>
          <a:prstGeom prst="line">
            <a:avLst/>
          </a:prstGeom>
          <a:ln w="381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212" name="compare(Voca)"/>
          <p:cNvSpPr txBox="1"/>
          <p:nvPr/>
        </p:nvSpPr>
        <p:spPr>
          <a:xfrm>
            <a:off x="7872747" y="6547068"/>
            <a:ext cx="1814069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lvl="1">
              <a:defRPr sz="2000"/>
            </a:pPr>
            <a:r>
              <a:t>compare(Voca)</a:t>
            </a:r>
          </a:p>
        </p:txBody>
      </p:sp>
      <p:sp>
        <p:nvSpPr>
          <p:cNvPr id="213" name="선"/>
          <p:cNvSpPr/>
          <p:nvPr/>
        </p:nvSpPr>
        <p:spPr>
          <a:xfrm>
            <a:off x="7762370" y="7463174"/>
            <a:ext cx="2034824" cy="1"/>
          </a:xfrm>
          <a:prstGeom prst="line">
            <a:avLst/>
          </a:prstGeom>
          <a:ln w="38100">
            <a:solidFill>
              <a:srgbClr val="000000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214" name="return(bool)"/>
          <p:cNvSpPr txBox="1"/>
          <p:nvPr/>
        </p:nvSpPr>
        <p:spPr>
          <a:xfrm>
            <a:off x="8234001" y="7013575"/>
            <a:ext cx="1474471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lvl="1">
              <a:defRPr sz="2000"/>
            </a:pPr>
            <a:r>
              <a:t>return(bool)</a:t>
            </a:r>
          </a:p>
        </p:txBody>
      </p:sp>
      <p:sp>
        <p:nvSpPr>
          <p:cNvPr id="215" name="직사각형"/>
          <p:cNvSpPr/>
          <p:nvPr/>
        </p:nvSpPr>
        <p:spPr>
          <a:xfrm>
            <a:off x="3264690" y="7953006"/>
            <a:ext cx="153421" cy="520701"/>
          </a:xfrm>
          <a:prstGeom prst="rect">
            <a:avLst/>
          </a:prstGeom>
          <a:blipFill>
            <a:blip r:embed="rId1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216" name="선"/>
          <p:cNvSpPr/>
          <p:nvPr/>
        </p:nvSpPr>
        <p:spPr>
          <a:xfrm>
            <a:off x="1175744" y="7667947"/>
            <a:ext cx="6345939" cy="1"/>
          </a:xfrm>
          <a:prstGeom prst="line">
            <a:avLst/>
          </a:prstGeom>
          <a:ln w="38100">
            <a:solidFill>
              <a:srgbClr val="000000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217" name="return(bool)"/>
          <p:cNvSpPr txBox="1"/>
          <p:nvPr/>
        </p:nvSpPr>
        <p:spPr>
          <a:xfrm>
            <a:off x="4008741" y="7229435"/>
            <a:ext cx="1474471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lvl="1">
              <a:defRPr sz="2000"/>
            </a:pPr>
            <a:r>
              <a:t>return(bool)</a:t>
            </a:r>
          </a:p>
        </p:txBody>
      </p:sp>
      <p:sp>
        <p:nvSpPr>
          <p:cNvPr id="218" name="선"/>
          <p:cNvSpPr/>
          <p:nvPr/>
        </p:nvSpPr>
        <p:spPr>
          <a:xfrm>
            <a:off x="1170922" y="8123793"/>
            <a:ext cx="2106267" cy="1"/>
          </a:xfrm>
          <a:prstGeom prst="line">
            <a:avLst/>
          </a:prstGeom>
          <a:ln w="381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219" name="addVoca(Voca)"/>
          <p:cNvSpPr txBox="1"/>
          <p:nvPr/>
        </p:nvSpPr>
        <p:spPr>
          <a:xfrm>
            <a:off x="1401367" y="7698427"/>
            <a:ext cx="1800099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lvl="1">
              <a:defRPr sz="2000"/>
            </a:pPr>
            <a:r>
              <a:t>addVoca(Voca)</a:t>
            </a:r>
          </a:p>
        </p:txBody>
      </p:sp>
      <p:sp>
        <p:nvSpPr>
          <p:cNvPr id="220" name="AlarmSystem"/>
          <p:cNvSpPr/>
          <p:nvPr/>
        </p:nvSpPr>
        <p:spPr>
          <a:xfrm>
            <a:off x="10915679" y="2096318"/>
            <a:ext cx="1835507" cy="749301"/>
          </a:xfrm>
          <a:prstGeom prst="rect">
            <a:avLst/>
          </a:prstGeom>
          <a:blipFill>
            <a:blip r:embed="rId13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spcBef>
                <a:spcPts val="3400"/>
              </a:spcBef>
              <a:defRPr spc="38" sz="1900">
                <a:solidFill>
                  <a:srgbClr val="FFFFFF"/>
                </a:solidFill>
              </a:defRPr>
            </a:lvl1pPr>
          </a:lstStyle>
          <a:p>
            <a:pPr/>
            <a:r>
              <a:t>AlarmSystem</a:t>
            </a:r>
          </a:p>
        </p:txBody>
      </p:sp>
      <p:sp>
        <p:nvSpPr>
          <p:cNvPr id="221" name="선"/>
          <p:cNvSpPr/>
          <p:nvPr/>
        </p:nvSpPr>
        <p:spPr>
          <a:xfrm flipV="1">
            <a:off x="11853478" y="2782968"/>
            <a:ext cx="1" cy="6245143"/>
          </a:xfrm>
          <a:prstGeom prst="line">
            <a:avLst/>
          </a:prstGeom>
          <a:ln w="50800">
            <a:solidFill>
              <a:srgbClr val="5B5854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222" name="선"/>
          <p:cNvSpPr/>
          <p:nvPr/>
        </p:nvSpPr>
        <p:spPr>
          <a:xfrm>
            <a:off x="1145267" y="8921184"/>
            <a:ext cx="10600204" cy="1"/>
          </a:xfrm>
          <a:prstGeom prst="line">
            <a:avLst/>
          </a:prstGeom>
          <a:ln w="38100">
            <a:solidFill>
              <a:srgbClr val="000000"/>
            </a:solidFill>
            <a:miter lim="400000"/>
            <a:tailEnd type="arrow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223" name="Stop()"/>
          <p:cNvSpPr txBox="1"/>
          <p:nvPr/>
        </p:nvSpPr>
        <p:spPr>
          <a:xfrm>
            <a:off x="6269617" y="8508518"/>
            <a:ext cx="796799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lvl="1">
              <a:defRPr sz="2000"/>
            </a:pPr>
            <a:r>
              <a:t>Stop()</a:t>
            </a:r>
          </a:p>
        </p:txBody>
      </p:sp>
      <p:sp>
        <p:nvSpPr>
          <p:cNvPr id="224" name="직사각형"/>
          <p:cNvSpPr/>
          <p:nvPr/>
        </p:nvSpPr>
        <p:spPr>
          <a:xfrm>
            <a:off x="11756722" y="3304579"/>
            <a:ext cx="153421" cy="5801867"/>
          </a:xfrm>
          <a:prstGeom prst="rect">
            <a:avLst/>
          </a:prstGeom>
          <a:blipFill>
            <a:blip r:embed="rId14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_rels/theme1.xml.rels><?xml version="1.0" encoding="UTF-8"?>
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?>
<Relationships xmlns="http://schemas.openxmlformats.org/package/2006/relationships"><Relationship Id="rId1" Type="http://schemas.openxmlformats.org/officeDocument/2006/relationships/image" Target="../media/image2.png"/></Relationships>

</file>

<file path=ppt/theme/theme1.xml><?xml version="1.0" encoding="utf-8"?>
<a:theme xmlns:a="http://schemas.openxmlformats.org/drawingml/2006/main" xmlns:r="http://schemas.openxmlformats.org/officeDocument/2006/relationships" name="New_Template8">
  <a:themeElements>
    <a:clrScheme name="New_Template8">
      <a:dk1>
        <a:srgbClr val="5B5854"/>
      </a:dk1>
      <a:lt1>
        <a:srgbClr val="072B5B"/>
      </a:lt1>
      <a:dk2>
        <a:srgbClr val="5B5854"/>
      </a:dk2>
      <a:lt2>
        <a:srgbClr val="C9C3BA"/>
      </a:lt2>
      <a:accent1>
        <a:srgbClr val="708CA5"/>
      </a:accent1>
      <a:accent2>
        <a:srgbClr val="80A7A7"/>
      </a:accent2>
      <a:accent3>
        <a:srgbClr val="98A66D"/>
      </a:accent3>
      <a:accent4>
        <a:srgbClr val="CF9E5B"/>
      </a:accent4>
      <a:accent5>
        <a:srgbClr val="C87C6D"/>
      </a:accent5>
      <a:accent6>
        <a:srgbClr val="837B9A"/>
      </a:accent6>
      <a:hlink>
        <a:srgbClr val="0000FF"/>
      </a:hlink>
      <a:folHlink>
        <a:srgbClr val="FF00FF"/>
      </a:folHlink>
    </a:clrScheme>
    <a:fontScheme name="New_Template8">
      <a:majorFont>
        <a:latin typeface="Futura"/>
        <a:ea typeface="Futura"/>
        <a:cs typeface="Futura"/>
      </a:majorFont>
      <a:minorFont>
        <a:latin typeface="Futura"/>
        <a:ea typeface="Futura"/>
        <a:cs typeface="Futura"/>
      </a:minorFont>
    </a:fontScheme>
    <a:fmtScheme name="New_Template8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all" i="0" spc="32" strike="noStrike" sz="1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Futur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5">
              <a:alpha val="75000"/>
            </a:schemeClr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t" upright="0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B5854"/>
            </a:solidFill>
            <a:effectLst/>
            <a:uFillTx/>
            <a:latin typeface="Avenir Medium"/>
            <a:ea typeface="Avenir Medium"/>
            <a:cs typeface="Avenir Medium"/>
            <a:sym typeface="Avenir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New_Template8">
  <a:themeElements>
    <a:clrScheme name="New_Template8">
      <a:dk1>
        <a:srgbClr val="000000"/>
      </a:dk1>
      <a:lt1>
        <a:srgbClr val="FFFFFF"/>
      </a:lt1>
      <a:dk2>
        <a:srgbClr val="5B5854"/>
      </a:dk2>
      <a:lt2>
        <a:srgbClr val="C9C3BA"/>
      </a:lt2>
      <a:accent1>
        <a:srgbClr val="708CA5"/>
      </a:accent1>
      <a:accent2>
        <a:srgbClr val="80A7A7"/>
      </a:accent2>
      <a:accent3>
        <a:srgbClr val="98A66D"/>
      </a:accent3>
      <a:accent4>
        <a:srgbClr val="CF9E5B"/>
      </a:accent4>
      <a:accent5>
        <a:srgbClr val="C87C6D"/>
      </a:accent5>
      <a:accent6>
        <a:srgbClr val="837B9A"/>
      </a:accent6>
      <a:hlink>
        <a:srgbClr val="0000FF"/>
      </a:hlink>
      <a:folHlink>
        <a:srgbClr val="FF00FF"/>
      </a:folHlink>
    </a:clrScheme>
    <a:fontScheme name="New_Template8">
      <a:majorFont>
        <a:latin typeface="Futura"/>
        <a:ea typeface="Futura"/>
        <a:cs typeface="Futura"/>
      </a:majorFont>
      <a:minorFont>
        <a:latin typeface="Futura"/>
        <a:ea typeface="Futura"/>
        <a:cs typeface="Futura"/>
      </a:minorFont>
    </a:fontScheme>
    <a:fmtScheme name="New_Template8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all" i="0" spc="32" strike="noStrike" sz="1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Futur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5">
              <a:alpha val="75000"/>
            </a:schemeClr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t" upright="0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B5854"/>
            </a:solidFill>
            <a:effectLst/>
            <a:uFillTx/>
            <a:latin typeface="Avenir Medium"/>
            <a:ea typeface="Avenir Medium"/>
            <a:cs typeface="Avenir Medium"/>
            <a:sym typeface="Avenir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